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2"/>
  </p:notesMasterIdLst>
  <p:sldIdLst>
    <p:sldId id="256" r:id="rId2"/>
    <p:sldId id="276" r:id="rId3"/>
    <p:sldId id="280" r:id="rId4"/>
    <p:sldId id="257" r:id="rId5"/>
    <p:sldId id="258" r:id="rId6"/>
    <p:sldId id="261" r:id="rId7"/>
    <p:sldId id="262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4BF136-2687-4282-9E6F-38BDEF4A2DF1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14F61B-CA84-4611-9E08-582F3702B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EC8F66-7BDE-43B1-A810-D0B2A14CCEC8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662A-B724-4A21-9121-4C2E601635E3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9930-C086-45F0-86F4-FC55073519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4FCE-CEE0-4B02-99A7-7A9E6BB913E5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7836-247D-44F3-9AAD-F9654A5FC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CCD9-4C6C-41D2-AF60-072FA55EF447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D3D1-89C0-440B-B966-6739D99A89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394F-CDE8-4185-A71B-4B30F5FF0243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21FB-B8AF-4E1A-A7FF-F2CF3C6C7C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C2EC-2A86-456D-9689-BD5D11CD4786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90DF-8343-4972-8779-2262B6DF5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CDF5-3991-416B-93E9-4F4F397B187C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0140-4EE5-4E40-BF6D-421856936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5A0E-0EDB-4404-A70C-69B44D34FF0C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107B-791E-4C8D-BF68-2A5722D46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EB61-A534-4BBF-96B6-727177176411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2D30-1971-4815-9668-1910C2C4A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DA44-B3DC-483A-9271-2A568D949E85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8FEF-C9AD-4D28-B00B-8698FE6B8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54D3-2555-4578-BB7F-697156F845B4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159C-1EAC-4561-8CC0-A94C16966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FA69-B9A4-4B9A-8544-D02043021D10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A55E-8BA1-4844-8E09-EBF04BCE09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A1D6-004E-404E-ABDA-916F45324849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4CA3DCD-7A44-4BBD-B7F2-1770C3F28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akagioboi.ru/assets/images/products/sky/SKY-44309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3" y="428604"/>
            <a:ext cx="7523220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Сабақтың тақырыбы: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            </a:t>
            </a:r>
            <a:r>
              <a:rPr lang="ru-RU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Байқоңыр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4 класс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Сарина А.Т.-қазақ тілі пәні мұғалімі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476174">
            <a:off x="-156832" y="2028775"/>
            <a:ext cx="5816696" cy="330619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Үйге тапсырма:</a:t>
            </a:r>
            <a:br>
              <a:rPr lang="kk-KZ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i="1" smtClean="0">
                <a:solidFill>
                  <a:srgbClr val="0070C0"/>
                </a:solidFill>
              </a:rPr>
              <a:t>Сұрақтарға жауап беріңдер:</a:t>
            </a:r>
            <a:r>
              <a:rPr lang="ru-RU" sz="2800" smtClean="0">
                <a:solidFill>
                  <a:srgbClr val="0070C0"/>
                </a:solidFill>
              </a:rPr>
              <a:t/>
            </a:r>
            <a:br>
              <a:rPr lang="ru-RU" sz="2800" smtClean="0">
                <a:solidFill>
                  <a:srgbClr val="0070C0"/>
                </a:solidFill>
              </a:rPr>
            </a:br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четверенная стрелка 6"/>
          <p:cNvSpPr/>
          <p:nvPr/>
        </p:nvSpPr>
        <p:spPr>
          <a:xfrm flipH="1">
            <a:off x="2000250" y="2643188"/>
            <a:ext cx="71438" cy="4603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i="1" smtClean="0">
                <a:solidFill>
                  <a:srgbClr val="FF0000"/>
                </a:solidFill>
              </a:rPr>
              <a:t>1.Байқоңыр қайда орналасқан?	</a:t>
            </a:r>
            <a:endParaRPr lang="ru-RU" smtClean="0">
              <a:solidFill>
                <a:srgbClr val="FF0000"/>
              </a:solidFill>
            </a:endParaRPr>
          </a:p>
          <a:p>
            <a:r>
              <a:rPr lang="kk-KZ" i="1" smtClean="0">
                <a:solidFill>
                  <a:srgbClr val="FF0000"/>
                </a:solidFill>
              </a:rPr>
              <a:t>2.Қандай ғарышкерлерді білесің?</a:t>
            </a:r>
            <a:endParaRPr lang="ru-RU" smtClean="0">
              <a:solidFill>
                <a:srgbClr val="FF0000"/>
              </a:solidFill>
            </a:endParaRPr>
          </a:p>
          <a:p>
            <a:r>
              <a:rPr lang="kk-KZ" i="1" smtClean="0">
                <a:solidFill>
                  <a:srgbClr val="FF0000"/>
                </a:solidFill>
              </a:rPr>
              <a:t>3.Қандай ғарышкемелер “Байқоңырдан” ұшты?</a:t>
            </a: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r>
              <a:rPr lang="kk-K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1.Байқоңыр ғарышайлағы туралы мәлімет аласың</a:t>
            </a:r>
            <a:br>
              <a:rPr lang="kk-KZ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2.Мәтіннен нақты мәліметті тауып оқисың</a:t>
            </a:r>
            <a:endParaRPr lang="ru-RU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 descr="D:\Detskop\pic_c19fde036beba5f60f92f8331a628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ic.pics.livejournal.com/olegluban/55457804/134700/134700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3551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3143250"/>
            <a:ext cx="7454900" cy="2714625"/>
          </a:xfrm>
          <a:solidFill>
            <a:schemeClr val="accent5">
              <a:lumMod val="75000"/>
            </a:schemeClr>
          </a:solidFill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5148263" y="115888"/>
            <a:ext cx="3816350" cy="280828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</a:rPr>
              <a:t>Жаңа сөздермен жұмыс: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475" y="5037138"/>
            <a:ext cx="1138238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:\Detskop\3c9e503a-6b19-4c38-a91a-3d1925ae9577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50"/>
            <a:ext cx="8286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285750" y="6000750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ракета</a:t>
            </a:r>
            <a:endParaRPr lang="ru-RU" sz="2400">
              <a:solidFill>
                <a:srgbClr val="0070C0"/>
              </a:solidFill>
            </a:endParaRPr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2643188" y="6072188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испытания</a:t>
            </a:r>
            <a:endParaRPr lang="ru-RU" sz="2800">
              <a:solidFill>
                <a:srgbClr val="0070C0"/>
              </a:solidFill>
            </a:endParaRPr>
          </a:p>
        </p:txBody>
      </p:sp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5286375" y="6143625"/>
            <a:ext cx="2366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спутник земли</a:t>
            </a:r>
            <a:endParaRPr lang="ru-RU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4357688" cy="6143625"/>
          </a:xfrm>
          <a:solidFill>
            <a:schemeClr val="accent5">
              <a:lumMod val="75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kk-K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2тапсырма.8бет.</a:t>
            </a:r>
          </a:p>
          <a:p>
            <a:pPr>
              <a:defRPr/>
            </a:pPr>
            <a:r>
              <a:rPr lang="kk-K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Сөйлемдерді  оқы.Сұраққа жауап бер.</a:t>
            </a:r>
          </a:p>
          <a:p>
            <a:pPr marL="0" indent="0">
              <a:buFont typeface="Arial" charset="0"/>
              <a:buNone/>
              <a:defRPr/>
            </a:pPr>
            <a:r>
              <a:rPr lang="kk-K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сөздерді пайдалан. (зымыран,сынақ,жер серігі)</a:t>
            </a:r>
          </a:p>
          <a:p>
            <a:pPr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Аспанға көтерілді.Соңынан ізі қалды.Бұл не?</a:t>
            </a:r>
          </a:p>
          <a:p>
            <a:pPr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зымыран ұшырылды.Ғалымдар бақылап тұр.Бұл жерде не болады.?</a:t>
            </a:r>
          </a:p>
          <a:p>
            <a:pPr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Жерді алыстан бақылайды.Станцияларға түрлі суреттер жібереді.Бұл не?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4716463" y="115888"/>
            <a:ext cx="4427537" cy="338455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Жаттығайық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6" descr="D:\Detskop\ғарыш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3714750"/>
            <a:ext cx="4111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068638"/>
            <a:ext cx="4330700" cy="3575050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kk-KZ" sz="3200" dirty="0" smtClean="0">
                <a:solidFill>
                  <a:srgbClr val="FFFF00"/>
                </a:solidFill>
              </a:rPr>
              <a:t>3-тапсырма.8-бет.</a:t>
            </a:r>
          </a:p>
          <a:p>
            <a:pPr>
              <a:defRPr/>
            </a:pPr>
            <a:r>
              <a:rPr lang="kk-KZ" sz="3200" dirty="0" smtClean="0">
                <a:solidFill>
                  <a:srgbClr val="FFFF00"/>
                </a:solidFill>
              </a:rPr>
              <a:t>Мәтінді тыңда және оқы.</a:t>
            </a:r>
          </a:p>
          <a:p>
            <a:pPr algn="ctr">
              <a:defRPr/>
            </a:pPr>
            <a:r>
              <a:rPr lang="kk-KZ" sz="3200" dirty="0" smtClean="0">
                <a:solidFill>
                  <a:srgbClr val="FFFF00"/>
                </a:solidFill>
              </a:rPr>
              <a:t>Ғарышайлақ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571500" y="285750"/>
            <a:ext cx="4610100" cy="271462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Тыңдайық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2" name="Picture 6" descr="D:\Detskop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143375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078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ятно 1 3"/>
          <p:cNvSpPr/>
          <p:nvPr/>
        </p:nvSpPr>
        <p:spPr>
          <a:xfrm>
            <a:off x="4289425" y="44450"/>
            <a:ext cx="4679950" cy="2881313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</a:rPr>
              <a:t>Байқоңырда болған оқиғалар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428875"/>
            <a:ext cx="19335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48213"/>
            <a:ext cx="37226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4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28625" y="2857500"/>
            <a:ext cx="2928938" cy="1893888"/>
          </a:xfrm>
          <a:noFill/>
        </p:spPr>
      </p:pic>
      <p:pic>
        <p:nvPicPr>
          <p:cNvPr id="8199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714625"/>
            <a:ext cx="31210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D:\Detskop\imgpreview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500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mtClean="0">
                <a:solidFill>
                  <a:srgbClr val="FF0000"/>
                </a:solidFill>
              </a:rPr>
              <a:t>Постер қорғау </a:t>
            </a:r>
            <a:endParaRPr lang="ru-RU" smtClean="0"/>
          </a:p>
        </p:txBody>
      </p:sp>
      <p:pic>
        <p:nvPicPr>
          <p:cNvPr id="9219" name="Picture 2" descr="D:\Detskop\imgpreview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2500313"/>
            <a:ext cx="3714750" cy="3009900"/>
          </a:xfrm>
          <a:noFill/>
        </p:spPr>
      </p:pic>
      <p:sp>
        <p:nvSpPr>
          <p:cNvPr id="5" name="Стрелка вниз 4"/>
          <p:cNvSpPr/>
          <p:nvPr/>
        </p:nvSpPr>
        <p:spPr>
          <a:xfrm rot="15766955">
            <a:off x="6560344" y="3171032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4535166">
            <a:off x="5730081" y="1434307"/>
            <a:ext cx="536575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141251">
            <a:off x="6800850" y="5335588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9110955">
            <a:off x="3130550" y="1557338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6875053">
            <a:off x="1731962" y="2935288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249976">
            <a:off x="1893888" y="4565650"/>
            <a:ext cx="484188" cy="966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1349308">
            <a:off x="4249738" y="5862638"/>
            <a:ext cx="484187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mtClean="0">
                <a:solidFill>
                  <a:srgbClr val="0070C0"/>
                </a:solidFill>
              </a:rPr>
              <a:t>Рефлексия</a:t>
            </a:r>
            <a:endParaRPr lang="ru-RU" smtClean="0">
              <a:solidFill>
                <a:srgbClr val="0070C0"/>
              </a:solidFill>
            </a:endParaRPr>
          </a:p>
        </p:txBody>
      </p:sp>
      <p:pic>
        <p:nvPicPr>
          <p:cNvPr id="10243" name="Picture 2" descr="D:\Detskop\3c36d873d96fa1b5aa0f9d02b645667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428875"/>
            <a:ext cx="8001000" cy="23542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84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Office Theme</vt:lpstr>
      <vt:lpstr>Слайд 1</vt:lpstr>
      <vt:lpstr>                Сабақтың мақсаты:  1.Байқоңыр ғарышайлағы туралы мәлімет аласың 2.Мәтіннен нақты мәліметті тауып оқисың</vt:lpstr>
      <vt:lpstr>Слайд 3</vt:lpstr>
      <vt:lpstr>Слайд 4</vt:lpstr>
      <vt:lpstr>Слайд 5</vt:lpstr>
      <vt:lpstr>Слайд 6</vt:lpstr>
      <vt:lpstr>Слайд 7</vt:lpstr>
      <vt:lpstr>Постер қорғау </vt:lpstr>
      <vt:lpstr>Рефлексия</vt:lpstr>
      <vt:lpstr>Үйге тапсырма: Сұрақтарға жауап беріңдер: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Байконур</dc:title>
  <dc:creator>Гость</dc:creator>
  <cp:lastModifiedBy>Home</cp:lastModifiedBy>
  <cp:revision>67</cp:revision>
  <dcterms:created xsi:type="dcterms:W3CDTF">2016-01-28T11:50:22Z</dcterms:created>
  <dcterms:modified xsi:type="dcterms:W3CDTF">2020-05-08T09:15:12Z</dcterms:modified>
</cp:coreProperties>
</file>