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6" r:id="rId1"/>
  </p:sldMasterIdLst>
  <p:notesMasterIdLst>
    <p:notesMasterId r:id="rId12"/>
  </p:notesMasterIdLst>
  <p:sldIdLst>
    <p:sldId id="256" r:id="rId2"/>
    <p:sldId id="276" r:id="rId3"/>
    <p:sldId id="280" r:id="rId4"/>
    <p:sldId id="257" r:id="rId5"/>
    <p:sldId id="258" r:id="rId6"/>
    <p:sldId id="261" r:id="rId7"/>
    <p:sldId id="262" r:id="rId8"/>
    <p:sldId id="277" r:id="rId9"/>
    <p:sldId id="278" r:id="rId10"/>
    <p:sldId id="279" r:id="rId11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624BF136-2687-4282-9E6F-38BDEF4A2DF1}" type="datetimeFigureOut">
              <a:rPr lang="ru-RU"/>
              <a:pPr>
                <a:defRPr/>
              </a:pPr>
              <a:t>08.05.2020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5614F61B-CA84-4611-9E08-582F3702B3C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331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4DEC8F66-7BDE-43B1-A810-D0B2A14CCEC8}" type="slidenum">
              <a:rPr lang="ru-RU" altLang="ru-RU" smtClean="0"/>
              <a:pPr/>
              <a:t>6</a:t>
            </a:fld>
            <a:endParaRPr lang="ru-RU" alt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3E662A-B724-4A21-9121-4C2E601635E3}" type="datetimeFigureOut">
              <a:rPr lang="ru-RU"/>
              <a:pPr>
                <a:defRPr/>
              </a:pPr>
              <a:t>08.05.2020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289930-C086-45F0-86F4-FC550735191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194FCE-CEE0-4B02-99A7-7A9E6BB913E5}" type="datetimeFigureOut">
              <a:rPr lang="ru-RU"/>
              <a:pPr>
                <a:defRPr/>
              </a:pPr>
              <a:t>08.05.2020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237836-247D-44F3-9AAD-F9654A5FCD1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36CCD9-4C6C-41D2-AF60-072FA55EF447}" type="datetimeFigureOut">
              <a:rPr lang="ru-RU"/>
              <a:pPr>
                <a:defRPr/>
              </a:pPr>
              <a:t>08.05.2020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5ED3D1-89C0-440B-B966-6739D99A893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69394F-CDE8-4185-A71B-4B30F5FF0243}" type="datetimeFigureOut">
              <a:rPr lang="ru-RU"/>
              <a:pPr>
                <a:defRPr/>
              </a:pPr>
              <a:t>08.05.2020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0121FB-B8AF-4E1A-A7FF-F2CF3C6C7CB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AAC2EC-2A86-456D-9689-BD5D11CD4786}" type="datetimeFigureOut">
              <a:rPr lang="ru-RU"/>
              <a:pPr>
                <a:defRPr/>
              </a:pPr>
              <a:t>08.05.2020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9990DF-8343-4972-8779-2262B6DF513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2CDF5-3991-416B-93E9-4F4F397B187C}" type="datetimeFigureOut">
              <a:rPr lang="ru-RU"/>
              <a:pPr>
                <a:defRPr/>
              </a:pPr>
              <a:t>08.05.2020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C70140-4EE5-4E40-BF6D-42185693627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9B5A0E-0EDB-4404-A70C-69B44D34FF0C}" type="datetimeFigureOut">
              <a:rPr lang="ru-RU"/>
              <a:pPr>
                <a:defRPr/>
              </a:pPr>
              <a:t>08.05.2020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A107B-791E-4C8D-BF68-2A5722D46DE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1BEB61-A534-4BBF-96B6-727177176411}" type="datetimeFigureOut">
              <a:rPr lang="ru-RU"/>
              <a:pPr>
                <a:defRPr/>
              </a:pPr>
              <a:t>08.05.2020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42D30-1971-4815-9668-1910C2C4AC5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1CDA44-B3DC-483A-9271-2A568D949E85}" type="datetimeFigureOut">
              <a:rPr lang="ru-RU"/>
              <a:pPr>
                <a:defRPr/>
              </a:pPr>
              <a:t>08.05.2020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158FEF-C9AD-4D28-B00B-8698FE6B8D0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E854D3-2555-4578-BB7F-697156F845B4}" type="datetimeFigureOut">
              <a:rPr lang="ru-RU"/>
              <a:pPr>
                <a:defRPr/>
              </a:pPr>
              <a:t>08.05.2020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89159C-1EAC-4561-8CC0-A94C1696634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35FA69-B9A4-4B9A-8544-D02043021D10}" type="datetimeFigureOut">
              <a:rPr lang="ru-RU"/>
              <a:pPr>
                <a:defRPr/>
              </a:pPr>
              <a:t>08.05.2020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81A55E-8BA1-4844-8E09-EBF04BCE099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DD7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AD1A1D6-004E-404E-ABDA-916F45324849}" type="datetimeFigureOut">
              <a:rPr lang="ru-RU"/>
              <a:pPr>
                <a:defRPr/>
              </a:pPr>
              <a:t>08.05.2020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FFFFFF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64CA3DCD-7A44-4BBD-B7F2-1770C3F280B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zakagioboi.ru/assets/images/products/sky/SKY-4430928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1285853" y="428604"/>
            <a:ext cx="7523220" cy="64325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 err="1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+mn-lt"/>
                <a:cs typeface="+mn-cs"/>
              </a:rPr>
              <a:t>Сабақтың тақырыбы:</a:t>
            </a:r>
            <a:endParaRPr lang="ru-RU" sz="5400" b="1" dirty="0">
              <a:ln w="12700">
                <a:solidFill>
                  <a:schemeClr val="accent1"/>
                </a:solidFill>
                <a:prstDash val="solid"/>
              </a:ln>
              <a:solidFill>
                <a:srgbClr val="FFC000"/>
              </a:solidFill>
              <a:effectLst>
                <a:outerShdw dist="38100" dir="2640000" algn="bl" rotWithShape="0">
                  <a:schemeClr val="accent1"/>
                </a:outerShdw>
              </a:effectLst>
              <a:latin typeface="+mn-lt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+mn-lt"/>
                <a:cs typeface="+mn-cs"/>
              </a:rPr>
              <a:t>            </a:t>
            </a:r>
            <a:r>
              <a:rPr lang="ru-RU" sz="5400" b="1" dirty="0" err="1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+mn-lt"/>
                <a:cs typeface="+mn-cs"/>
              </a:rPr>
              <a:t>Байқоңыр</a:t>
            </a:r>
            <a:endParaRPr lang="ru-RU" sz="5400" b="1" dirty="0">
              <a:ln w="12700">
                <a:solidFill>
                  <a:schemeClr val="accent1"/>
                </a:solidFill>
                <a:prstDash val="solid"/>
              </a:ln>
              <a:solidFill>
                <a:srgbClr val="FFC000"/>
              </a:solidFill>
              <a:effectLst>
                <a:outerShdw dist="38100" dir="2640000" algn="bl" rotWithShape="0">
                  <a:schemeClr val="accent1"/>
                </a:outerShdw>
              </a:effectLst>
              <a:latin typeface="+mn-lt"/>
              <a:cs typeface="+mn-cs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54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+mn-lt"/>
                <a:cs typeface="+mn-cs"/>
              </a:rPr>
              <a:t>4 класс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k-KZ" sz="5400" b="1" dirty="0">
              <a:ln w="12700">
                <a:solidFill>
                  <a:schemeClr val="accent1"/>
                </a:solidFill>
                <a:prstDash val="solid"/>
              </a:ln>
              <a:solidFill>
                <a:srgbClr val="FFC000"/>
              </a:solidFill>
              <a:effectLst>
                <a:outerShdw dist="38100" dir="2640000" algn="bl" rotWithShape="0">
                  <a:schemeClr val="accent1"/>
                </a:outerShdw>
              </a:effectLst>
              <a:latin typeface="+mn-lt"/>
              <a:cs typeface="+mn-cs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k-KZ" sz="5400" b="1" dirty="0">
              <a:ln w="12700">
                <a:solidFill>
                  <a:schemeClr val="accent1"/>
                </a:solidFill>
                <a:prstDash val="solid"/>
              </a:ln>
              <a:solidFill>
                <a:srgbClr val="FFC000"/>
              </a:solidFill>
              <a:effectLst>
                <a:outerShdw dist="38100" dir="2640000" algn="bl" rotWithShape="0">
                  <a:schemeClr val="accent1"/>
                </a:outerShdw>
              </a:effectLst>
              <a:latin typeface="+mn-lt"/>
              <a:cs typeface="+mn-cs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k-KZ" sz="5400" b="1" dirty="0">
              <a:ln w="12700">
                <a:solidFill>
                  <a:schemeClr val="accent1"/>
                </a:solidFill>
                <a:prstDash val="solid"/>
              </a:ln>
              <a:solidFill>
                <a:srgbClr val="FFC000"/>
              </a:solidFill>
              <a:effectLst>
                <a:outerShdw dist="38100" dir="2640000" algn="bl" rotWithShape="0">
                  <a:schemeClr val="accent1"/>
                </a:outerShdw>
              </a:effectLst>
              <a:latin typeface="+mn-lt"/>
              <a:cs typeface="+mn-cs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44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92D05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itchFamily="18" charset="0"/>
                <a:cs typeface="Times New Roman" pitchFamily="18" charset="0"/>
              </a:rPr>
              <a:t>Сарина А.Т.-қазақ тілі пәні мұғалімі</a:t>
            </a:r>
            <a:endParaRPr lang="ru-RU" sz="4400" b="1" dirty="0">
              <a:ln w="12700">
                <a:solidFill>
                  <a:schemeClr val="accent1"/>
                </a:solidFill>
                <a:prstDash val="solid"/>
              </a:ln>
              <a:solidFill>
                <a:srgbClr val="92D050"/>
              </a:solidFill>
              <a:effectLst>
                <a:outerShdw dist="38100" dir="2640000" algn="bl" rotWithShape="0">
                  <a:schemeClr val="accent1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 rot="476174">
            <a:off x="-156832" y="2028775"/>
            <a:ext cx="5816696" cy="3306199"/>
          </a:xfrm>
          <a:prstGeom prst="rect">
            <a:avLst/>
          </a:prstGeom>
          <a:effectLst>
            <a:softEdge rad="635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sz="28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Үйге тапсырма:</a:t>
            </a:r>
            <a:br>
              <a:rPr lang="kk-KZ" sz="28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800" i="1" smtClean="0">
                <a:solidFill>
                  <a:srgbClr val="0070C0"/>
                </a:solidFill>
              </a:rPr>
              <a:t>Сұрақтарға жауап беріңдер:</a:t>
            </a:r>
            <a:r>
              <a:rPr lang="ru-RU" sz="2800" smtClean="0">
                <a:solidFill>
                  <a:srgbClr val="0070C0"/>
                </a:solidFill>
              </a:rPr>
              <a:t/>
            </a:r>
            <a:br>
              <a:rPr lang="ru-RU" sz="2800" smtClean="0">
                <a:solidFill>
                  <a:srgbClr val="0070C0"/>
                </a:solidFill>
              </a:rPr>
            </a:br>
            <a:endParaRPr lang="ru-RU" sz="280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четверенная стрелка 6"/>
          <p:cNvSpPr/>
          <p:nvPr/>
        </p:nvSpPr>
        <p:spPr>
          <a:xfrm flipH="1">
            <a:off x="2000250" y="2643188"/>
            <a:ext cx="71438" cy="46037"/>
          </a:xfrm>
          <a:prstGeom prst="quad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268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i="1" smtClean="0">
                <a:solidFill>
                  <a:srgbClr val="FF0000"/>
                </a:solidFill>
              </a:rPr>
              <a:t>1.Байқоңыр қайда орналасқан?	</a:t>
            </a:r>
            <a:endParaRPr lang="ru-RU" smtClean="0">
              <a:solidFill>
                <a:srgbClr val="FF0000"/>
              </a:solidFill>
            </a:endParaRPr>
          </a:p>
          <a:p>
            <a:r>
              <a:rPr lang="kk-KZ" i="1" smtClean="0">
                <a:solidFill>
                  <a:srgbClr val="FF0000"/>
                </a:solidFill>
              </a:rPr>
              <a:t>2.Қандай ғарышкерлерді білесің?</a:t>
            </a:r>
            <a:endParaRPr lang="ru-RU" smtClean="0">
              <a:solidFill>
                <a:srgbClr val="FF0000"/>
              </a:solidFill>
            </a:endParaRPr>
          </a:p>
          <a:p>
            <a:r>
              <a:rPr lang="kk-KZ" i="1" smtClean="0">
                <a:solidFill>
                  <a:srgbClr val="FF0000"/>
                </a:solidFill>
              </a:rPr>
              <a:t>3.Қандай ғарышкемелер “Байқоңырдан” ұшты?</a:t>
            </a:r>
            <a:endParaRPr lang="ru-RU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b="1" smtClean="0">
                <a:latin typeface="Times New Roman" pitchFamily="18" charset="0"/>
                <a:cs typeface="Times New Roman" pitchFamily="18" charset="0"/>
              </a:rPr>
            </a:br>
            <a:r>
              <a:rPr lang="kk-KZ" b="1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b="1" smtClean="0">
                <a:latin typeface="Times New Roman" pitchFamily="18" charset="0"/>
                <a:cs typeface="Times New Roman" pitchFamily="18" charset="0"/>
              </a:rPr>
            </a:br>
            <a:r>
              <a:rPr lang="kk-KZ" b="1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b="1" smtClean="0">
                <a:latin typeface="Times New Roman" pitchFamily="18" charset="0"/>
                <a:cs typeface="Times New Roman" pitchFamily="18" charset="0"/>
              </a:rPr>
            </a:br>
            <a:r>
              <a:rPr lang="kk-KZ" b="1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b="1" smtClean="0">
                <a:latin typeface="Times New Roman" pitchFamily="18" charset="0"/>
                <a:cs typeface="Times New Roman" pitchFamily="18" charset="0"/>
              </a:rPr>
            </a:br>
            <a:r>
              <a:rPr lang="kk-KZ" b="1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b="1" smtClean="0">
                <a:latin typeface="Times New Roman" pitchFamily="18" charset="0"/>
                <a:cs typeface="Times New Roman" pitchFamily="18" charset="0"/>
              </a:rPr>
            </a:br>
            <a:r>
              <a:rPr lang="kk-KZ" b="1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b="1" smtClean="0">
                <a:latin typeface="Times New Roman" pitchFamily="18" charset="0"/>
                <a:cs typeface="Times New Roman" pitchFamily="18" charset="0"/>
              </a:rPr>
            </a:br>
            <a:r>
              <a:rPr lang="kk-KZ" b="1" smtClean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kk-KZ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Сабақтың мақсаты:</a:t>
            </a:r>
            <a:r>
              <a:rPr lang="kk-KZ" b="1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b="1" smtClean="0">
                <a:latin typeface="Times New Roman" pitchFamily="18" charset="0"/>
                <a:cs typeface="Times New Roman" pitchFamily="18" charset="0"/>
              </a:rPr>
            </a:br>
            <a:r>
              <a:rPr lang="kk-KZ" b="1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b="1" smtClean="0">
                <a:latin typeface="Times New Roman" pitchFamily="18" charset="0"/>
                <a:cs typeface="Times New Roman" pitchFamily="18" charset="0"/>
              </a:rPr>
            </a:br>
            <a:r>
              <a:rPr lang="kk-KZ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1.Байқоңыр ғарышайлағы туралы мәлімет аласың</a:t>
            </a:r>
            <a:br>
              <a:rPr lang="kk-KZ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2.Мәтіннен нақты мәліметті тауып оқисың</a:t>
            </a:r>
            <a:endParaRPr lang="ru-RU" smtClean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4099" name="Picture 2" descr="D:\Detskop\pic_c19fde036beba5f60f92f8331a62815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http://ic.pics.livejournal.com/olegluban/55457804/134700/134700_9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260350"/>
            <a:ext cx="3551237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50" y="3143250"/>
            <a:ext cx="7454900" cy="2714625"/>
          </a:xfrm>
          <a:solidFill>
            <a:schemeClr val="accent5">
              <a:lumMod val="75000"/>
            </a:schemeClr>
          </a:solidFill>
        </p:spPr>
        <p:txBody>
          <a:bodyPr rtlCol="0">
            <a:noAutofit/>
          </a:bodyPr>
          <a:lstStyle/>
          <a:p>
            <a:pPr algn="just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2000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Пятно 1 3"/>
          <p:cNvSpPr/>
          <p:nvPr/>
        </p:nvSpPr>
        <p:spPr>
          <a:xfrm>
            <a:off x="5148263" y="115888"/>
            <a:ext cx="3816350" cy="2808287"/>
          </a:xfrm>
          <a:prstGeom prst="irregularSeal1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err="1">
                <a:solidFill>
                  <a:schemeClr val="bg1"/>
                </a:solidFill>
              </a:rPr>
              <a:t>Жаңа сөздермен жұмыс: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5125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91475" y="5037138"/>
            <a:ext cx="1138238" cy="1820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6" name="Picture 6" descr="D:\Detskop\3c9e503a-6b19-4c38-a91a-3d1925ae9577_xl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143250"/>
            <a:ext cx="8286750" cy="276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7" name="Прямоугольник 6"/>
          <p:cNvSpPr>
            <a:spLocks noChangeArrowheads="1"/>
          </p:cNvSpPr>
          <p:nvPr/>
        </p:nvSpPr>
        <p:spPr bwMode="auto">
          <a:xfrm>
            <a:off x="285750" y="6000750"/>
            <a:ext cx="17859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k-KZ" sz="24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ракета</a:t>
            </a:r>
            <a:endParaRPr lang="ru-RU" sz="2400">
              <a:solidFill>
                <a:srgbClr val="0070C0"/>
              </a:solidFill>
            </a:endParaRPr>
          </a:p>
        </p:txBody>
      </p:sp>
      <p:sp>
        <p:nvSpPr>
          <p:cNvPr id="5128" name="Прямоугольник 7"/>
          <p:cNvSpPr>
            <a:spLocks noChangeArrowheads="1"/>
          </p:cNvSpPr>
          <p:nvPr/>
        </p:nvSpPr>
        <p:spPr bwMode="auto">
          <a:xfrm>
            <a:off x="2643188" y="6072188"/>
            <a:ext cx="235743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k-KZ" sz="28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испытания</a:t>
            </a:r>
            <a:endParaRPr lang="ru-RU" sz="2800">
              <a:solidFill>
                <a:srgbClr val="0070C0"/>
              </a:solidFill>
            </a:endParaRPr>
          </a:p>
        </p:txBody>
      </p:sp>
      <p:sp>
        <p:nvSpPr>
          <p:cNvPr id="5129" name="Прямоугольник 8"/>
          <p:cNvSpPr>
            <a:spLocks noChangeArrowheads="1"/>
          </p:cNvSpPr>
          <p:nvPr/>
        </p:nvSpPr>
        <p:spPr bwMode="auto">
          <a:xfrm>
            <a:off x="5286375" y="6143625"/>
            <a:ext cx="23669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k-KZ" sz="24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спутник земли</a:t>
            </a:r>
            <a:endParaRPr lang="ru-RU" sz="240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625" y="214313"/>
            <a:ext cx="4357688" cy="6143625"/>
          </a:xfrm>
          <a:solidFill>
            <a:schemeClr val="accent5">
              <a:lumMod val="75000"/>
            </a:schemeClr>
          </a:solidFill>
        </p:spPr>
        <p:txBody>
          <a:bodyPr rtlCol="0">
            <a:noAutofit/>
          </a:bodyPr>
          <a:lstStyle/>
          <a:p>
            <a:pPr>
              <a:defRPr/>
            </a:pPr>
            <a:r>
              <a:rPr lang="kk-KZ" sz="24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2тапсырма.8бет.</a:t>
            </a:r>
          </a:p>
          <a:p>
            <a:pPr>
              <a:defRPr/>
            </a:pPr>
            <a:r>
              <a:rPr lang="kk-KZ" sz="24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Сөйлемдерді  оқы.Сұраққа жауап бер.</a:t>
            </a:r>
          </a:p>
          <a:p>
            <a:pPr marL="0" indent="0">
              <a:buFont typeface="Arial" charset="0"/>
              <a:buNone/>
              <a:defRPr/>
            </a:pPr>
            <a:r>
              <a:rPr lang="kk-KZ" sz="24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Жаңа сөздерді пайдалан. (зымыран,сынақ,жер серігі)</a:t>
            </a:r>
          </a:p>
          <a:p>
            <a:pPr>
              <a:defRPr/>
            </a:pPr>
            <a:r>
              <a:rPr lang="kk-KZ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Аспанға көтерілді.Соңынан ізі қалды.Бұл не?</a:t>
            </a:r>
          </a:p>
          <a:p>
            <a:pPr>
              <a:defRPr/>
            </a:pPr>
            <a:r>
              <a:rPr lang="kk-KZ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Жаңа зымыран ұшырылды.Ғалымдар бақылап тұр.Бұл жерде не болады.?</a:t>
            </a:r>
          </a:p>
          <a:p>
            <a:pPr>
              <a:defRPr/>
            </a:pPr>
            <a:r>
              <a:rPr lang="kk-KZ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Жерді алыстан бақылайды.Станцияларға түрлі суреттер жібереді.Бұл не?</a:t>
            </a:r>
            <a:endParaRPr lang="ru-RU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4" name="Пятно 1 3"/>
          <p:cNvSpPr/>
          <p:nvPr/>
        </p:nvSpPr>
        <p:spPr>
          <a:xfrm>
            <a:off x="4716463" y="115888"/>
            <a:ext cx="4427537" cy="3384550"/>
          </a:xfrm>
          <a:prstGeom prst="irregularSeal1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Жаттығайық 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6148" name="Picture 6" descr="D:\Detskop\ғарыш\imgpreview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89500" y="3714750"/>
            <a:ext cx="4111625" cy="264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0" y="3068638"/>
            <a:ext cx="4330700" cy="3575050"/>
          </a:xfrm>
          <a:solidFill>
            <a:schemeClr val="accent5">
              <a:lumMod val="75000"/>
            </a:schemeClr>
          </a:solidFill>
        </p:spPr>
        <p:txBody>
          <a:bodyPr rtlCol="0">
            <a:normAutofit/>
          </a:bodyPr>
          <a:lstStyle/>
          <a:p>
            <a:pPr>
              <a:defRPr/>
            </a:pPr>
            <a:r>
              <a:rPr lang="kk-KZ" sz="3200" dirty="0" smtClean="0">
                <a:solidFill>
                  <a:srgbClr val="FFFF00"/>
                </a:solidFill>
              </a:rPr>
              <a:t>3-тапсырма.8-бет.</a:t>
            </a:r>
          </a:p>
          <a:p>
            <a:pPr>
              <a:defRPr/>
            </a:pPr>
            <a:r>
              <a:rPr lang="kk-KZ" sz="3200" dirty="0" smtClean="0">
                <a:solidFill>
                  <a:srgbClr val="FFFF00"/>
                </a:solidFill>
              </a:rPr>
              <a:t>Мәтінді тыңда және оқы.</a:t>
            </a:r>
          </a:p>
          <a:p>
            <a:pPr algn="ctr">
              <a:defRPr/>
            </a:pPr>
            <a:r>
              <a:rPr lang="kk-KZ" sz="3200" dirty="0" smtClean="0">
                <a:solidFill>
                  <a:srgbClr val="FFFF00"/>
                </a:solidFill>
              </a:rPr>
              <a:t>Ғарышайлақ</a:t>
            </a:r>
            <a:endParaRPr lang="ru-RU" sz="3200" b="1" dirty="0">
              <a:solidFill>
                <a:srgbClr val="FFFF00"/>
              </a:solidFill>
            </a:endParaRPr>
          </a:p>
        </p:txBody>
      </p:sp>
      <p:sp>
        <p:nvSpPr>
          <p:cNvPr id="4" name="Пятно 1 3"/>
          <p:cNvSpPr/>
          <p:nvPr/>
        </p:nvSpPr>
        <p:spPr>
          <a:xfrm>
            <a:off x="571500" y="285750"/>
            <a:ext cx="4610100" cy="2714625"/>
          </a:xfrm>
          <a:prstGeom prst="irregularSeal1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36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Тыңдайық</a:t>
            </a:r>
            <a:endParaRPr lang="ru-RU" sz="3600" b="1" dirty="0">
              <a:solidFill>
                <a:schemeClr val="bg1"/>
              </a:solidFill>
            </a:endParaRPr>
          </a:p>
        </p:txBody>
      </p:sp>
      <p:pic>
        <p:nvPicPr>
          <p:cNvPr id="7172" name="Picture 6" descr="D:\Detskop\imgpreview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3" y="4143375"/>
            <a:ext cx="3071812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Рисунок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60350"/>
            <a:ext cx="3078163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ятно 1 3"/>
          <p:cNvSpPr/>
          <p:nvPr/>
        </p:nvSpPr>
        <p:spPr>
          <a:xfrm>
            <a:off x="4289425" y="44450"/>
            <a:ext cx="4679950" cy="2881313"/>
          </a:xfrm>
          <a:prstGeom prst="irregularSeal1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err="1">
                <a:solidFill>
                  <a:schemeClr val="bg1"/>
                </a:solidFill>
              </a:rPr>
              <a:t>Байқоңырда болған оқиғалар</a:t>
            </a:r>
            <a:r>
              <a:rPr lang="ru-RU" sz="2400" b="1" dirty="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8196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0438" y="2428875"/>
            <a:ext cx="1933575" cy="236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Рисунок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748213"/>
            <a:ext cx="3722688" cy="2109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Рисунок 4"/>
          <p:cNvPicPr>
            <a:picLocks noGrp="1" noChangeAspect="1"/>
          </p:cNvPicPr>
          <p:nvPr>
            <p:ph idx="1"/>
          </p:nvPr>
        </p:nvPicPr>
        <p:blipFill>
          <a:blip r:embed="rId5"/>
          <a:srcRect/>
          <a:stretch>
            <a:fillRect/>
          </a:stretch>
        </p:blipFill>
        <p:spPr>
          <a:xfrm>
            <a:off x="428625" y="2857500"/>
            <a:ext cx="2928938" cy="1893888"/>
          </a:xfrm>
          <a:noFill/>
        </p:spPr>
      </p:pic>
      <p:pic>
        <p:nvPicPr>
          <p:cNvPr id="8199" name="Рисунок 2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15000" y="2714625"/>
            <a:ext cx="3121025" cy="2338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0" name="Picture 8" descr="D:\Detskop\imgpreview (1)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0"/>
            <a:ext cx="3500438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smtClean="0">
                <a:solidFill>
                  <a:srgbClr val="FF0000"/>
                </a:solidFill>
              </a:rPr>
              <a:t>Постер қорғау </a:t>
            </a:r>
            <a:endParaRPr lang="ru-RU" smtClean="0"/>
          </a:p>
        </p:txBody>
      </p:sp>
      <p:pic>
        <p:nvPicPr>
          <p:cNvPr id="9219" name="Picture 2" descr="D:\Detskop\imgpreview (2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571750" y="2500313"/>
            <a:ext cx="3714750" cy="3009900"/>
          </a:xfrm>
          <a:noFill/>
        </p:spPr>
      </p:pic>
      <p:sp>
        <p:nvSpPr>
          <p:cNvPr id="5" name="Стрелка вниз 4"/>
          <p:cNvSpPr/>
          <p:nvPr/>
        </p:nvSpPr>
        <p:spPr>
          <a:xfrm rot="15766955">
            <a:off x="6560344" y="3171032"/>
            <a:ext cx="484187" cy="9779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 rot="14535166">
            <a:off x="5730081" y="1434307"/>
            <a:ext cx="536575" cy="122396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 rot="18141251">
            <a:off x="6800850" y="5335588"/>
            <a:ext cx="485775" cy="9779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 rot="9110955">
            <a:off x="3130550" y="1557338"/>
            <a:ext cx="485775" cy="9779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 rot="6875053">
            <a:off x="1731962" y="2935288"/>
            <a:ext cx="485775" cy="9779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 rot="5249976">
            <a:off x="1893888" y="4565650"/>
            <a:ext cx="484188" cy="9667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 rot="21349308">
            <a:off x="4249738" y="5862638"/>
            <a:ext cx="484187" cy="9794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smtClean="0">
                <a:solidFill>
                  <a:srgbClr val="0070C0"/>
                </a:solidFill>
              </a:rPr>
              <a:t>Рефлексия</a:t>
            </a:r>
            <a:endParaRPr lang="ru-RU" smtClean="0">
              <a:solidFill>
                <a:srgbClr val="0070C0"/>
              </a:solidFill>
            </a:endParaRPr>
          </a:p>
        </p:txBody>
      </p:sp>
      <p:pic>
        <p:nvPicPr>
          <p:cNvPr id="10243" name="Picture 2" descr="D:\Detskop\3c36d873d96fa1b5aa0f9d02b645667c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42938" y="2428875"/>
            <a:ext cx="8001000" cy="2354263"/>
          </a:xfr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544</TotalTime>
  <Words>84</Words>
  <Application>Microsoft Office PowerPoint</Application>
  <PresentationFormat>Экран (4:3)</PresentationFormat>
  <Paragraphs>31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 Light</vt:lpstr>
      <vt:lpstr>Calibri</vt:lpstr>
      <vt:lpstr>Times New Roman</vt:lpstr>
      <vt:lpstr>Office Theme</vt:lpstr>
      <vt:lpstr>Слайд 1</vt:lpstr>
      <vt:lpstr>                Сабақтың мақсаты:  1.Байқоңыр ғарышайлағы туралы мәлімет аласың 2.Мәтіннен нақты мәліметті тауып оқисың</vt:lpstr>
      <vt:lpstr>Слайд 3</vt:lpstr>
      <vt:lpstr>Слайд 4</vt:lpstr>
      <vt:lpstr>Слайд 5</vt:lpstr>
      <vt:lpstr>Слайд 6</vt:lpstr>
      <vt:lpstr>Слайд 7</vt:lpstr>
      <vt:lpstr>Постер қорғау </vt:lpstr>
      <vt:lpstr>Рефлексия</vt:lpstr>
      <vt:lpstr>Үйге тапсырма: Сұрақтарға жауап беріңдер: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Байконур</dc:title>
  <dc:creator>Гость</dc:creator>
  <cp:lastModifiedBy>Home</cp:lastModifiedBy>
  <cp:revision>67</cp:revision>
  <dcterms:created xsi:type="dcterms:W3CDTF">2016-01-28T11:50:22Z</dcterms:created>
  <dcterms:modified xsi:type="dcterms:W3CDTF">2020-05-08T09:15:12Z</dcterms:modified>
</cp:coreProperties>
</file>