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6" r:id="rId3"/>
    <p:sldId id="256" r:id="rId4"/>
    <p:sldId id="262" r:id="rId5"/>
    <p:sldId id="261" r:id="rId6"/>
    <p:sldId id="257" r:id="rId7"/>
    <p:sldId id="258" r:id="rId8"/>
    <p:sldId id="263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53" autoAdjust="0"/>
    <p:restoredTop sz="94752" autoAdjust="0"/>
  </p:normalViewPr>
  <p:slideViewPr>
    <p:cSldViewPr>
      <p:cViewPr varScale="1">
        <p:scale>
          <a:sx n="69" d="100"/>
          <a:sy n="69" d="100"/>
        </p:scale>
        <p:origin x="-141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12345\Desktop\2019-2020 оқу жылы\фон для презентаций\images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6581"/>
            <a:ext cx="9144000" cy="688458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142976" y="1214422"/>
            <a:ext cx="7143800" cy="2677656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ru-RU" sz="24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Тақырыбы</a:t>
            </a:r>
            <a:r>
              <a:rPr lang="ru-RU" sz="24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Сайыс   сабақ  </a:t>
            </a:r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Абай-дара</a:t>
            </a:r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тұлға»</a:t>
            </a:r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1309" y="207911"/>
            <a:ext cx="2546179" cy="25462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12345\Desktop\2019-2020 оқу жылы\фон для презентаций\images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4581"/>
          </a:xfrm>
          <a:prstGeom prst="rect">
            <a:avLst/>
          </a:prstGeom>
          <a:noFill/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428596" y="0"/>
            <a:ext cx="8358246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Мақсаты: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Ұлы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ақынның өнегелі өмірімен таныстыру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шығармаларына шолу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жасау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өлеңдерін, қара сөздерін мәнерлеп айтқызу.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Сөз өнерінің қыр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сырымен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таныстыру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Көркем сөйлеуге, өз бетімен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іздене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білуге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шығармашылықпен жұмыс істеуге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көмектесу.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Шәкірттерді туған жерге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деген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сүйіспеншілікке, Отан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тыныштығын қорғауға, адамгершілікке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табиғат әсемдігін түсінуге, қасиетті нәрселерді қадір тұтуға тәрбиелеу.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2345\Desktop\2019-2020 оқу жылы\фон для презентаций\images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6581"/>
            <a:ext cx="9144000" cy="6884581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928662" y="0"/>
            <a:ext cx="7715304" cy="547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Психологиялық ахуал туғызу.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"Жүректен жүрекке"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тренингі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Оқушылар бір-біріне жақсы тілектер айтып, сәттілік тілейді.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«Қыс» тобы және «Күз» тобы бойынша 2 топқа бөлінеді.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Интерактивті  тақтадан Видео тамашалаймыз.</a:t>
            </a:r>
            <a:endParaRPr kumimoji="0" lang="kk-KZ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5984" y="1785926"/>
            <a:ext cx="3929090" cy="26432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2345\Desktop\2019-2020 оқу жылы\фон для презентаций\images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6581"/>
            <a:ext cx="9144000" cy="6884581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714348" y="0"/>
            <a:ext cx="7286676" cy="634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1-кезең «Поэзия сәті» әдісі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Интерактивті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тақтада өлең жолдарынан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үзінді берілді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әр топтан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бір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оқушы ақынның ұнаған өлеңнің жалғасын табады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Қансонарда бүркітші шығады аңға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Тастан түлкі табылар аңдығанға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***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Өлең сөздің патшасы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сөз сарасы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Қиыннан қиыстырар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ер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данасы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***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Желсіз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түнде жарық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ай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Сәулесі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суда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дірілдеп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....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***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Ақырын жүріп, анық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бас,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Еңбегін кетпес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далаға....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***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Жасыл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шөп бәйшешек жоқ бұрынғыдай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Жастар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күлмес, жүгірмес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бала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шулай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2345\Desktop\2019-2020 оқу жылы\фон для презентаций\images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6581"/>
            <a:ext cx="9144000" cy="6884581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571472" y="0"/>
            <a:ext cx="8072494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2- </a:t>
            </a:r>
            <a:r>
              <a:rPr kumimoji="0" lang="kk-KZ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кезең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</a:t>
            </a:r>
            <a:r>
              <a:rPr kumimoji="0" lang="kk-KZ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Иә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«Жоқ» ойыны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3- кезең:</a:t>
            </a: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   сайысымызыдың </a:t>
            </a:r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«Абайдың қара сөздерін» жатқа айту</a:t>
            </a: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 кезеңі.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Келесі сайыстың шарты бойынша әр білім алушы өздері жатқа білетін қара сөздерін мүдірмей оқудан сайысады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2345\Desktop\2019-2020 оқу жылы\фон для презентаций\images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6581"/>
            <a:ext cx="9144000" cy="6884581"/>
          </a:xfrm>
          <a:prstGeom prst="rect">
            <a:avLst/>
          </a:prstGeom>
          <a:noFill/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142976" y="0"/>
            <a:ext cx="6215106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 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–кезең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«Тест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сұрақтар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әдісі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Абай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қай жылы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туды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1855, Ә) 1963, Б)1845;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Қай жерде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туды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Семей, Ә)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Алматы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Б)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Торғай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Әкесінің аты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кім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Ырғызбай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Ә)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Өскенбай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Б)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Құнанбай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Абай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қай рудан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Жігітек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Ә)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Бөкенші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Б)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Тобықты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Анасының, әжесінің аттары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кім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Әйгерім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Ә)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Зере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Б)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Ұлжан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2345\Desktop\2019-2020 оқу жылы\фон для презентаций\images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6581"/>
            <a:ext cx="9144000" cy="6884581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142976" y="0"/>
            <a:ext cx="7000924" cy="363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–кезең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“Зымыран  сұрақтар...” әдісі </a:t>
            </a:r>
          </a:p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Сурет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салу.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«Күз» және «Қыс» бейнесінің суретін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салу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Кері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байланыс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 .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Комплименттер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бұрқасыны».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2345\Desktop\2019-2020 оқу жылы\фон для презентаций\images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6581"/>
            <a:ext cx="9144000" cy="6884581"/>
          </a:xfrm>
          <a:prstGeom prst="rect">
            <a:avLst/>
          </a:prstGeom>
          <a:noFill/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142976" y="0"/>
            <a:ext cx="6215106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142984"/>
            <a:ext cx="3071834" cy="25010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14" y="4143380"/>
            <a:ext cx="2928958" cy="24288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7818" y="1071546"/>
            <a:ext cx="2778823" cy="24288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29256" y="4000504"/>
            <a:ext cx="2715176" cy="25003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1928794" y="428604"/>
            <a:ext cx="4429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Сыныптан  тыс  сабақ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12345\Desktop\2019-2020 оқу жылы\фон для презентаций\images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458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28596" y="1500174"/>
            <a:ext cx="8072494" cy="2571768"/>
          </a:xfrm>
          <a:prstGeom prst="rect">
            <a:avLst/>
          </a:prstGeom>
          <a:noFill/>
        </p:spPr>
        <p:txBody>
          <a:bodyPr wrap="square" rtlCol="0">
            <a:prstTxWarp prst="textDeflateTop">
              <a:avLst>
                <a:gd name="adj" fmla="val 22806"/>
              </a:avLst>
            </a:prstTxWarp>
            <a:spAutoFit/>
            <a:scene3d>
              <a:camera prst="perspectiveLeft"/>
              <a:lightRig rig="threePt" dir="t"/>
            </a:scene3d>
          </a:bodyPr>
          <a:lstStyle/>
          <a:p>
            <a:pPr algn="ctr"/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Назарларыңызға  рақмет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325</Words>
  <PresentationFormat>Экран (4:3)</PresentationFormat>
  <Paragraphs>79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12345</dc:creator>
  <cp:lastModifiedBy>12345</cp:lastModifiedBy>
  <cp:revision>15</cp:revision>
  <dcterms:created xsi:type="dcterms:W3CDTF">2020-02-14T15:28:28Z</dcterms:created>
  <dcterms:modified xsi:type="dcterms:W3CDTF">2020-02-27T11:49:52Z</dcterms:modified>
</cp:coreProperties>
</file>