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2" r:id="rId2"/>
    <p:sldId id="321" r:id="rId3"/>
    <p:sldId id="332" r:id="rId4"/>
    <p:sldId id="344" r:id="rId5"/>
    <p:sldId id="352" r:id="rId6"/>
    <p:sldId id="347" r:id="rId7"/>
    <p:sldId id="348" r:id="rId8"/>
    <p:sldId id="372" r:id="rId9"/>
    <p:sldId id="334" r:id="rId10"/>
    <p:sldId id="355" r:id="rId11"/>
    <p:sldId id="360" r:id="rId12"/>
    <p:sldId id="358" r:id="rId13"/>
    <p:sldId id="366" r:id="rId14"/>
    <p:sldId id="368" r:id="rId15"/>
    <p:sldId id="339" r:id="rId16"/>
    <p:sldId id="369" r:id="rId17"/>
    <p:sldId id="331" r:id="rId18"/>
    <p:sldId id="370" r:id="rId19"/>
    <p:sldId id="3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8" autoAdjust="0"/>
    <p:restoredTop sz="94840" autoAdjust="0"/>
  </p:normalViewPr>
  <p:slideViewPr>
    <p:cSldViewPr>
      <p:cViewPr varScale="1">
        <p:scale>
          <a:sx n="66" d="100"/>
          <a:sy n="66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B4C60-3EBE-414B-81A6-61B09D78820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B9416EC5-D16F-47CB-BDE9-231A6BE7E4FF}">
      <dgm:prSet phldrT="[Текст]"/>
      <dgm:spPr/>
      <dgm:t>
        <a:bodyPr/>
        <a:lstStyle/>
        <a:p>
          <a:r>
            <a:rPr lang="kk-KZ" dirty="0" smtClean="0"/>
            <a:t>Мақсаты:</a:t>
          </a:r>
          <a:endParaRPr lang="ru-RU" dirty="0"/>
        </a:p>
      </dgm:t>
    </dgm:pt>
    <dgm:pt modelId="{AFA770C3-048C-4C01-8DF0-5640CB5DF8E6}" type="parTrans" cxnId="{E5EF7BCC-D8B0-4E3A-A97B-3F57C66B0C22}">
      <dgm:prSet/>
      <dgm:spPr/>
      <dgm:t>
        <a:bodyPr/>
        <a:lstStyle/>
        <a:p>
          <a:endParaRPr lang="ru-RU"/>
        </a:p>
      </dgm:t>
    </dgm:pt>
    <dgm:pt modelId="{59C4BDE9-146C-49E0-8855-AAFE964D81B9}" type="sibTrans" cxnId="{E5EF7BCC-D8B0-4E3A-A97B-3F57C66B0C22}">
      <dgm:prSet/>
      <dgm:spPr/>
      <dgm:t>
        <a:bodyPr/>
        <a:lstStyle/>
        <a:p>
          <a:endParaRPr lang="ru-RU"/>
        </a:p>
      </dgm:t>
    </dgm:pt>
    <dgm:pt modelId="{3EF805A4-10DE-44C8-9EE3-91D673FEF128}">
      <dgm:prSet phldrT="[Текст]"/>
      <dgm:spPr/>
      <dgm:t>
        <a:bodyPr/>
        <a:lstStyle/>
        <a:p>
          <a:r>
            <a:rPr lang="kk-KZ" dirty="0" smtClean="0"/>
            <a:t>Міндеті</a:t>
          </a:r>
          <a:endParaRPr lang="ru-RU" dirty="0"/>
        </a:p>
      </dgm:t>
    </dgm:pt>
    <dgm:pt modelId="{172D6F69-ECB4-4188-923F-975293312418}" type="parTrans" cxnId="{573A0A73-F1C5-445F-A379-4F9B1B7BD0DD}">
      <dgm:prSet/>
      <dgm:spPr/>
      <dgm:t>
        <a:bodyPr/>
        <a:lstStyle/>
        <a:p>
          <a:endParaRPr lang="ru-RU"/>
        </a:p>
      </dgm:t>
    </dgm:pt>
    <dgm:pt modelId="{AD270583-4FA0-4F2D-A3B4-6AD6E1922AEA}" type="sibTrans" cxnId="{573A0A73-F1C5-445F-A379-4F9B1B7BD0DD}">
      <dgm:prSet/>
      <dgm:spPr/>
      <dgm:t>
        <a:bodyPr/>
        <a:lstStyle/>
        <a:p>
          <a:endParaRPr lang="ru-RU"/>
        </a:p>
      </dgm:t>
    </dgm:pt>
    <dgm:pt modelId="{4FFC1FAE-6E65-4D92-934F-D3D1E0C36BAD}">
      <dgm:prSet phldrT="[Текст]"/>
      <dgm:spPr/>
      <dgm:t>
        <a:bodyPr/>
        <a:lstStyle/>
        <a:p>
          <a:r>
            <a:rPr lang="kk-KZ" dirty="0" smtClean="0"/>
            <a:t>Күтілетін нәтиже</a:t>
          </a:r>
          <a:endParaRPr lang="ru-RU" dirty="0"/>
        </a:p>
      </dgm:t>
    </dgm:pt>
    <dgm:pt modelId="{4549ECB5-B879-43F6-91E5-BBA1E522AB65}" type="parTrans" cxnId="{A5C0BA31-FEF1-4297-B648-E4250D361E91}">
      <dgm:prSet/>
      <dgm:spPr/>
      <dgm:t>
        <a:bodyPr/>
        <a:lstStyle/>
        <a:p>
          <a:endParaRPr lang="ru-RU"/>
        </a:p>
      </dgm:t>
    </dgm:pt>
    <dgm:pt modelId="{50E95C7E-DA50-48EF-AB49-D9B1383E7631}" type="sibTrans" cxnId="{A5C0BA31-FEF1-4297-B648-E4250D361E91}">
      <dgm:prSet/>
      <dgm:spPr/>
      <dgm:t>
        <a:bodyPr/>
        <a:lstStyle/>
        <a:p>
          <a:endParaRPr lang="ru-RU"/>
        </a:p>
      </dgm:t>
    </dgm:pt>
    <dgm:pt modelId="{FD3AE93A-3F6A-4627-8D0E-7C1708F508BC}">
      <dgm:prSet/>
      <dgm:spPr/>
      <dgm:t>
        <a:bodyPr/>
        <a:lstStyle/>
        <a:p>
          <a:r>
            <a:rPr lang="ru-RU" dirty="0" err="1" smtClean="0"/>
            <a:t>Түр-түс</a:t>
          </a:r>
          <a:r>
            <a:rPr lang="ru-RU" dirty="0" smtClean="0"/>
            <a:t> </a:t>
          </a:r>
          <a:r>
            <a:rPr lang="ru-RU" dirty="0" err="1" smtClean="0"/>
            <a:t>атауларын</a:t>
          </a:r>
          <a:r>
            <a:rPr lang="ru-RU" dirty="0" smtClean="0"/>
            <a:t> сын </a:t>
          </a:r>
          <a:r>
            <a:rPr lang="ru-RU" dirty="0" err="1" smtClean="0"/>
            <a:t>есімнің</a:t>
          </a:r>
          <a:r>
            <a:rPr lang="ru-RU" dirty="0" smtClean="0"/>
            <a:t> </a:t>
          </a:r>
          <a:r>
            <a:rPr lang="ru-RU" dirty="0" err="1" smtClean="0"/>
            <a:t>категориясы</a:t>
          </a:r>
          <a:r>
            <a:rPr lang="ru-RU" dirty="0" smtClean="0"/>
            <a:t> </a:t>
          </a:r>
          <a:r>
            <a:rPr lang="ru-RU" dirty="0" err="1" smtClean="0"/>
            <a:t>ретінде</a:t>
          </a:r>
          <a:r>
            <a:rPr lang="ru-RU" dirty="0" smtClean="0"/>
            <a:t> </a:t>
          </a:r>
          <a:r>
            <a:rPr lang="ru-RU" dirty="0" err="1" smtClean="0"/>
            <a:t>қарастырып</a:t>
          </a:r>
          <a:r>
            <a:rPr lang="ru-RU" dirty="0" smtClean="0"/>
            <a:t>, </a:t>
          </a:r>
          <a:r>
            <a:rPr lang="ru-RU" dirty="0" err="1" smtClean="0"/>
            <a:t>сапалық</a:t>
          </a:r>
          <a:r>
            <a:rPr lang="ru-RU" dirty="0" smtClean="0"/>
            <a:t> сын </a:t>
          </a:r>
          <a:r>
            <a:rPr lang="ru-RU" dirty="0" err="1" smtClean="0"/>
            <a:t>есімге</a:t>
          </a:r>
          <a:r>
            <a:rPr lang="ru-RU" dirty="0" smtClean="0"/>
            <a:t> </a:t>
          </a:r>
          <a:r>
            <a:rPr lang="ru-RU" dirty="0" err="1" smtClean="0"/>
            <a:t>тән</a:t>
          </a:r>
          <a:r>
            <a:rPr lang="ru-RU" dirty="0" smtClean="0"/>
            <a:t> </a:t>
          </a:r>
          <a:r>
            <a:rPr lang="ru-RU" dirty="0" err="1" smtClean="0"/>
            <a:t>мағыналық</a:t>
          </a:r>
          <a:r>
            <a:rPr lang="ru-RU" dirty="0" smtClean="0"/>
            <a:t>, </a:t>
          </a:r>
          <a:r>
            <a:rPr lang="ru-RU" dirty="0" err="1" smtClean="0"/>
            <a:t>грамматикалық</a:t>
          </a:r>
          <a:r>
            <a:rPr lang="ru-RU" dirty="0" smtClean="0"/>
            <a:t> </a:t>
          </a:r>
          <a:r>
            <a:rPr lang="ru-RU" dirty="0" err="1" smtClean="0"/>
            <a:t>табиғаты</a:t>
          </a:r>
          <a:r>
            <a:rPr lang="ru-RU" dirty="0" smtClean="0"/>
            <a:t>, </a:t>
          </a:r>
          <a:r>
            <a:rPr lang="ru-RU" dirty="0" err="1" smtClean="0"/>
            <a:t>қолданылу</a:t>
          </a:r>
          <a:r>
            <a:rPr lang="ru-RU" dirty="0" smtClean="0"/>
            <a:t> </a:t>
          </a:r>
          <a:r>
            <a:rPr lang="ru-RU" dirty="0" err="1" smtClean="0"/>
            <a:t>аясы</a:t>
          </a:r>
          <a:r>
            <a:rPr lang="ru-RU" dirty="0" smtClean="0"/>
            <a:t>, </a:t>
          </a:r>
          <a:r>
            <a:rPr lang="ru-RU" dirty="0" err="1" smtClean="0"/>
            <a:t>жасалу</a:t>
          </a:r>
          <a:r>
            <a:rPr lang="ru-RU" dirty="0" smtClean="0"/>
            <a:t> </a:t>
          </a:r>
          <a:r>
            <a:rPr lang="ru-RU" dirty="0" err="1" smtClean="0"/>
            <a:t>жолдарын</a:t>
          </a:r>
          <a:r>
            <a:rPr lang="ru-RU" dirty="0" smtClean="0"/>
            <a:t>  </a:t>
          </a:r>
          <a:r>
            <a:rPr lang="ru-RU" dirty="0" err="1" smtClean="0"/>
            <a:t>меңгерту</a:t>
          </a:r>
          <a:r>
            <a:rPr lang="ru-RU" dirty="0" smtClean="0"/>
            <a:t>.</a:t>
          </a:r>
          <a:endParaRPr lang="ru-RU" dirty="0"/>
        </a:p>
      </dgm:t>
    </dgm:pt>
    <dgm:pt modelId="{D4701BFF-778F-48FA-B8C0-B449B6E61E95}" type="parTrans" cxnId="{13BAF409-DBD5-479F-B952-99193BD06300}">
      <dgm:prSet/>
      <dgm:spPr/>
      <dgm:t>
        <a:bodyPr/>
        <a:lstStyle/>
        <a:p>
          <a:endParaRPr lang="ru-RU"/>
        </a:p>
      </dgm:t>
    </dgm:pt>
    <dgm:pt modelId="{94F80D1B-F038-49D2-BE2D-9693E12663F2}" type="sibTrans" cxnId="{13BAF409-DBD5-479F-B952-99193BD06300}">
      <dgm:prSet/>
      <dgm:spPr/>
      <dgm:t>
        <a:bodyPr/>
        <a:lstStyle/>
        <a:p>
          <a:endParaRPr lang="ru-RU"/>
        </a:p>
      </dgm:t>
    </dgm:pt>
    <dgm:pt modelId="{27B0BB5A-773B-44BC-92C2-EEECE15F65AA}">
      <dgm:prSet custT="1"/>
      <dgm:spPr/>
      <dgm:t>
        <a:bodyPr/>
        <a:lstStyle/>
        <a:p>
          <a:endParaRPr lang="ru-RU" sz="1400" dirty="0"/>
        </a:p>
      </dgm:t>
    </dgm:pt>
    <dgm:pt modelId="{ECA25892-7E9A-469C-AE11-C8B1A3ECBAE7}" type="parTrans" cxnId="{CD8130C5-3CD8-4067-AD35-C8BA336DDE5F}">
      <dgm:prSet/>
      <dgm:spPr/>
      <dgm:t>
        <a:bodyPr/>
        <a:lstStyle/>
        <a:p>
          <a:endParaRPr lang="ru-RU"/>
        </a:p>
      </dgm:t>
    </dgm:pt>
    <dgm:pt modelId="{08949620-5A18-4E62-A0C0-9051FF3942E6}" type="sibTrans" cxnId="{CD8130C5-3CD8-4067-AD35-C8BA336DDE5F}">
      <dgm:prSet/>
      <dgm:spPr/>
      <dgm:t>
        <a:bodyPr/>
        <a:lstStyle/>
        <a:p>
          <a:endParaRPr lang="ru-RU"/>
        </a:p>
      </dgm:t>
    </dgm:pt>
    <dgm:pt modelId="{813369F6-5308-41A0-AE30-56A129D9C1DB}">
      <dgm:prSet custT="1"/>
      <dgm:spPr/>
      <dgm:t>
        <a:bodyPr/>
        <a:lstStyle/>
        <a:p>
          <a:r>
            <a:rPr lang="ru-RU" sz="1400" dirty="0" smtClean="0"/>
            <a:t>Сын </a:t>
          </a:r>
          <a:r>
            <a:rPr lang="ru-RU" sz="1400" dirty="0" err="1" smtClean="0"/>
            <a:t>есім</a:t>
          </a:r>
          <a:r>
            <a:rPr lang="ru-RU" sz="1400" dirty="0" smtClean="0"/>
            <a:t> </a:t>
          </a:r>
          <a:r>
            <a:rPr lang="ru-RU" sz="1400" dirty="0" err="1" smtClean="0"/>
            <a:t>арқылы</a:t>
          </a:r>
          <a:r>
            <a:rPr lang="ru-RU" sz="1400" dirty="0" smtClean="0"/>
            <a:t> </a:t>
          </a:r>
          <a:r>
            <a:rPr lang="ru-RU" sz="1400" dirty="0" err="1" smtClean="0"/>
            <a:t>түр-түстің</a:t>
          </a:r>
          <a:r>
            <a:rPr lang="ru-RU" sz="1400" dirty="0" smtClean="0"/>
            <a:t> </a:t>
          </a:r>
          <a:r>
            <a:rPr lang="ru-RU" sz="1400" dirty="0" err="1" smtClean="0"/>
            <a:t>табиғатын</a:t>
          </a:r>
          <a:r>
            <a:rPr lang="ru-RU" sz="1400" dirty="0" smtClean="0"/>
            <a:t>, </a:t>
          </a:r>
          <a:r>
            <a:rPr lang="ru-RU" sz="1400" dirty="0" err="1" smtClean="0"/>
            <a:t>адам</a:t>
          </a:r>
          <a:r>
            <a:rPr lang="ru-RU" sz="1400" dirty="0" smtClean="0"/>
            <a:t> </a:t>
          </a:r>
          <a:r>
            <a:rPr lang="ru-RU" sz="1400" dirty="0" err="1" smtClean="0"/>
            <a:t>танымын</a:t>
          </a:r>
          <a:r>
            <a:rPr lang="ru-RU" sz="1400" dirty="0" smtClean="0"/>
            <a:t>, </a:t>
          </a:r>
          <a:r>
            <a:rPr lang="ru-RU" sz="1400" dirty="0" err="1" smtClean="0"/>
            <a:t>қабылдауын</a:t>
          </a:r>
          <a:r>
            <a:rPr lang="ru-RU" sz="1400" dirty="0" smtClean="0"/>
            <a:t>, </a:t>
          </a:r>
          <a:r>
            <a:rPr lang="ru-RU" sz="1400" dirty="0" err="1" smtClean="0"/>
            <a:t>дүние</a:t>
          </a:r>
          <a:r>
            <a:rPr lang="ru-RU" sz="1400" dirty="0" smtClean="0"/>
            <a:t> </a:t>
          </a:r>
          <a:r>
            <a:rPr lang="ru-RU" sz="1400" dirty="0" err="1" smtClean="0"/>
            <a:t>бейнесін</a:t>
          </a:r>
          <a:r>
            <a:rPr lang="ru-RU" sz="1400" dirty="0" smtClean="0"/>
            <a:t> </a:t>
          </a:r>
          <a:r>
            <a:rPr lang="ru-RU" sz="1400" dirty="0" err="1" smtClean="0"/>
            <a:t>түзу</a:t>
          </a:r>
          <a:r>
            <a:rPr lang="ru-RU" sz="1400" dirty="0" smtClean="0"/>
            <a:t>;</a:t>
          </a:r>
          <a:endParaRPr lang="ru-RU" sz="1400" dirty="0"/>
        </a:p>
      </dgm:t>
    </dgm:pt>
    <dgm:pt modelId="{FDB98D9E-AF65-4A6E-A299-A1D6B579CE65}" type="parTrans" cxnId="{3656193E-B4C0-4DA0-B671-35C7435334DC}">
      <dgm:prSet/>
      <dgm:spPr/>
      <dgm:t>
        <a:bodyPr/>
        <a:lstStyle/>
        <a:p>
          <a:endParaRPr lang="ru-RU"/>
        </a:p>
      </dgm:t>
    </dgm:pt>
    <dgm:pt modelId="{8A11987A-A55D-487F-811F-25E35154062B}" type="sibTrans" cxnId="{3656193E-B4C0-4DA0-B671-35C7435334DC}">
      <dgm:prSet/>
      <dgm:spPr/>
      <dgm:t>
        <a:bodyPr/>
        <a:lstStyle/>
        <a:p>
          <a:endParaRPr lang="ru-RU"/>
        </a:p>
      </dgm:t>
    </dgm:pt>
    <dgm:pt modelId="{C604EC86-ADBE-446E-BC2D-46DC2EF8496C}">
      <dgm:prSet/>
      <dgm:spPr/>
      <dgm:t>
        <a:bodyPr/>
        <a:lstStyle/>
        <a:p>
          <a:endParaRPr lang="ru-RU" sz="1000" dirty="0"/>
        </a:p>
      </dgm:t>
    </dgm:pt>
    <dgm:pt modelId="{4CA1EE10-E893-463B-AAC9-812A904B93E9}" type="parTrans" cxnId="{B1713798-124F-435F-B66B-9A9CADFA20F5}">
      <dgm:prSet/>
      <dgm:spPr/>
      <dgm:t>
        <a:bodyPr/>
        <a:lstStyle/>
        <a:p>
          <a:endParaRPr lang="ru-RU"/>
        </a:p>
      </dgm:t>
    </dgm:pt>
    <dgm:pt modelId="{2B0345C7-1818-4138-92D8-AF6625461C7A}" type="sibTrans" cxnId="{B1713798-124F-435F-B66B-9A9CADFA20F5}">
      <dgm:prSet/>
      <dgm:spPr/>
      <dgm:t>
        <a:bodyPr/>
        <a:lstStyle/>
        <a:p>
          <a:endParaRPr lang="ru-RU"/>
        </a:p>
      </dgm:t>
    </dgm:pt>
    <dgm:pt modelId="{DD985B4B-50C5-4845-B731-518103D8BC25}">
      <dgm:prSet custT="1"/>
      <dgm:spPr/>
      <dgm:t>
        <a:bodyPr/>
        <a:lstStyle/>
        <a:p>
          <a:r>
            <a:rPr lang="kk-KZ" sz="1400" dirty="0" smtClean="0"/>
            <a:t>Түр-түс атауларын пайдалана отырып, тапсырма құрастыру;</a:t>
          </a:r>
          <a:endParaRPr lang="ru-RU" sz="1400" dirty="0"/>
        </a:p>
      </dgm:t>
    </dgm:pt>
    <dgm:pt modelId="{AF871D10-86E9-4283-B8D6-1A7E2FB34AC4}" type="parTrans" cxnId="{FBBF7807-731A-4AAE-A728-049730EFD1E0}">
      <dgm:prSet/>
      <dgm:spPr/>
      <dgm:t>
        <a:bodyPr/>
        <a:lstStyle/>
        <a:p>
          <a:endParaRPr lang="ru-RU"/>
        </a:p>
      </dgm:t>
    </dgm:pt>
    <dgm:pt modelId="{817F7702-9F27-47B7-A310-08CDB00523CA}" type="sibTrans" cxnId="{FBBF7807-731A-4AAE-A728-049730EFD1E0}">
      <dgm:prSet/>
      <dgm:spPr/>
      <dgm:t>
        <a:bodyPr/>
        <a:lstStyle/>
        <a:p>
          <a:endParaRPr lang="ru-RU"/>
        </a:p>
      </dgm:t>
    </dgm:pt>
    <dgm:pt modelId="{21774DF5-4CB8-42C0-BD0C-6D3BBC7CED4B}">
      <dgm:prSet/>
      <dgm:spPr/>
      <dgm:t>
        <a:bodyPr/>
        <a:lstStyle/>
        <a:p>
          <a:endParaRPr lang="ru-RU" sz="1000" dirty="0"/>
        </a:p>
      </dgm:t>
    </dgm:pt>
    <dgm:pt modelId="{611619AC-2403-4A49-8F0C-065CDFA70DA1}" type="parTrans" cxnId="{BAA9DF34-5EC4-4320-A14F-56DD75761B35}">
      <dgm:prSet/>
      <dgm:spPr/>
      <dgm:t>
        <a:bodyPr/>
        <a:lstStyle/>
        <a:p>
          <a:endParaRPr lang="ru-RU"/>
        </a:p>
      </dgm:t>
    </dgm:pt>
    <dgm:pt modelId="{7B26CF5A-FC26-4A9A-BDBB-53CA56AA9F38}" type="sibTrans" cxnId="{BAA9DF34-5EC4-4320-A14F-56DD75761B35}">
      <dgm:prSet/>
      <dgm:spPr/>
      <dgm:t>
        <a:bodyPr/>
        <a:lstStyle/>
        <a:p>
          <a:endParaRPr lang="ru-RU"/>
        </a:p>
      </dgm:t>
    </dgm:pt>
    <dgm:pt modelId="{DDD82386-1018-4DF9-8460-F4E79166FAA7}">
      <dgm:prSet/>
      <dgm:spPr/>
      <dgm:t>
        <a:bodyPr/>
        <a:lstStyle/>
        <a:p>
          <a:endParaRPr lang="ru-RU" sz="1000" dirty="0"/>
        </a:p>
      </dgm:t>
    </dgm:pt>
    <dgm:pt modelId="{A4185BCE-A968-44C8-8078-41A10B0DEC00}" type="parTrans" cxnId="{71CED53F-0191-4A27-B011-54DAA00F2C78}">
      <dgm:prSet/>
      <dgm:spPr/>
      <dgm:t>
        <a:bodyPr/>
        <a:lstStyle/>
        <a:p>
          <a:endParaRPr lang="ru-RU"/>
        </a:p>
      </dgm:t>
    </dgm:pt>
    <dgm:pt modelId="{7FD546B6-8F71-4B74-A987-BC747E4728B9}" type="sibTrans" cxnId="{71CED53F-0191-4A27-B011-54DAA00F2C78}">
      <dgm:prSet/>
      <dgm:spPr/>
      <dgm:t>
        <a:bodyPr/>
        <a:lstStyle/>
        <a:p>
          <a:endParaRPr lang="ru-RU"/>
        </a:p>
      </dgm:t>
    </dgm:pt>
    <dgm:pt modelId="{78BE334A-A108-405D-9F73-5BA8E7D81BBE}">
      <dgm:prSet custT="1"/>
      <dgm:spPr/>
      <dgm:t>
        <a:bodyPr/>
        <a:lstStyle/>
        <a:p>
          <a:endParaRPr lang="ru-RU" sz="1400" dirty="0"/>
        </a:p>
      </dgm:t>
    </dgm:pt>
    <dgm:pt modelId="{C62DA9A0-7AE4-4D28-8821-9E363F974479}" type="parTrans" cxnId="{F5A678C3-34C4-4243-B739-89971688FF94}">
      <dgm:prSet/>
      <dgm:spPr/>
    </dgm:pt>
    <dgm:pt modelId="{4A4DF107-F060-459F-9132-0670BD3E5741}" type="sibTrans" cxnId="{F5A678C3-34C4-4243-B739-89971688FF94}">
      <dgm:prSet/>
      <dgm:spPr/>
    </dgm:pt>
    <dgm:pt modelId="{51400FF7-5C65-48D6-8F7C-1BB0D0942BBB}">
      <dgm:prSet/>
      <dgm:spPr/>
      <dgm:t>
        <a:bodyPr/>
        <a:lstStyle/>
        <a:p>
          <a:r>
            <a:rPr lang="kk-KZ" dirty="0" smtClean="0"/>
            <a:t>Сапалық сын есімге байланысты түр-түс атаулары жайында мәлімет алып, тапсырма құрай алады.</a:t>
          </a:r>
          <a:endParaRPr lang="ru-RU" dirty="0"/>
        </a:p>
      </dgm:t>
    </dgm:pt>
    <dgm:pt modelId="{F9821055-EFEB-4B60-B8DB-3BE06CD91F27}" type="parTrans" cxnId="{682908E4-0E6E-448E-A983-1EFBBFBC7405}">
      <dgm:prSet/>
      <dgm:spPr/>
    </dgm:pt>
    <dgm:pt modelId="{65A89F34-1426-4908-B21C-53B276CED452}" type="sibTrans" cxnId="{682908E4-0E6E-448E-A983-1EFBBFBC7405}">
      <dgm:prSet/>
      <dgm:spPr/>
    </dgm:pt>
    <dgm:pt modelId="{86C8E3A8-1911-45BF-A94B-8F86BA7CF030}" type="pres">
      <dgm:prSet presAssocID="{882B4C60-3EBE-414B-81A6-61B09D788201}" presName="linearFlow" presStyleCnt="0">
        <dgm:presLayoutVars>
          <dgm:dir/>
          <dgm:animLvl val="lvl"/>
          <dgm:resizeHandles val="exact"/>
        </dgm:presLayoutVars>
      </dgm:prSet>
      <dgm:spPr/>
    </dgm:pt>
    <dgm:pt modelId="{978D13A1-B650-49A6-B6EB-D617583235A7}" type="pres">
      <dgm:prSet presAssocID="{B9416EC5-D16F-47CB-BDE9-231A6BE7E4FF}" presName="composite" presStyleCnt="0"/>
      <dgm:spPr/>
    </dgm:pt>
    <dgm:pt modelId="{41BC4E08-16EB-4435-A0BD-8620B700E82A}" type="pres">
      <dgm:prSet presAssocID="{B9416EC5-D16F-47CB-BDE9-231A6BE7E4F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AFCB2-FC7E-413E-A5F9-ED46CC6D72BF}" type="pres">
      <dgm:prSet presAssocID="{B9416EC5-D16F-47CB-BDE9-231A6BE7E4F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AF3B4-99B5-485F-BCF4-716B39907B00}" type="pres">
      <dgm:prSet presAssocID="{59C4BDE9-146C-49E0-8855-AAFE964D81B9}" presName="sp" presStyleCnt="0"/>
      <dgm:spPr/>
    </dgm:pt>
    <dgm:pt modelId="{1FDD499F-2BE0-42B4-803A-071CFE236281}" type="pres">
      <dgm:prSet presAssocID="{3EF805A4-10DE-44C8-9EE3-91D673FEF128}" presName="composite" presStyleCnt="0"/>
      <dgm:spPr/>
    </dgm:pt>
    <dgm:pt modelId="{5EC9658F-46C7-4A6A-B877-FA22D72709E6}" type="pres">
      <dgm:prSet presAssocID="{3EF805A4-10DE-44C8-9EE3-91D673FEF12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7429D42-9E9A-45F0-A3E2-4B73950D9BED}" type="pres">
      <dgm:prSet presAssocID="{3EF805A4-10DE-44C8-9EE3-91D673FEF1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3A163-1996-4E2F-AF70-B2636154B166}" type="pres">
      <dgm:prSet presAssocID="{AD270583-4FA0-4F2D-A3B4-6AD6E1922AEA}" presName="sp" presStyleCnt="0"/>
      <dgm:spPr/>
    </dgm:pt>
    <dgm:pt modelId="{5BAA69EE-2ECF-4D66-AC65-193EDDD9FCA9}" type="pres">
      <dgm:prSet presAssocID="{4FFC1FAE-6E65-4D92-934F-D3D1E0C36BAD}" presName="composite" presStyleCnt="0"/>
      <dgm:spPr/>
    </dgm:pt>
    <dgm:pt modelId="{4AD7672A-B2D8-448E-8600-712200414EB1}" type="pres">
      <dgm:prSet presAssocID="{4FFC1FAE-6E65-4D92-934F-D3D1E0C36BA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2002108-DDF9-4DF5-8B2C-7CC206735510}" type="pres">
      <dgm:prSet presAssocID="{4FFC1FAE-6E65-4D92-934F-D3D1E0C36B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9D3997-D86E-4C0E-95C6-D1007A3D142E}" type="presOf" srcId="{882B4C60-3EBE-414B-81A6-61B09D788201}" destId="{86C8E3A8-1911-45BF-A94B-8F86BA7CF030}" srcOrd="0" destOrd="0" presId="urn:microsoft.com/office/officeart/2005/8/layout/chevron2"/>
    <dgm:cxn modelId="{71CED53F-0191-4A27-B011-54DAA00F2C78}" srcId="{3EF805A4-10DE-44C8-9EE3-91D673FEF128}" destId="{DDD82386-1018-4DF9-8460-F4E79166FAA7}" srcOrd="4" destOrd="0" parTransId="{A4185BCE-A968-44C8-8078-41A10B0DEC00}" sibTransId="{7FD546B6-8F71-4B74-A987-BC747E4728B9}"/>
    <dgm:cxn modelId="{D75D112A-B0BF-4A28-B386-902C8A8DBEC0}" type="presOf" srcId="{51400FF7-5C65-48D6-8F7C-1BB0D0942BBB}" destId="{A2002108-DDF9-4DF5-8B2C-7CC206735510}" srcOrd="0" destOrd="0" presId="urn:microsoft.com/office/officeart/2005/8/layout/chevron2"/>
    <dgm:cxn modelId="{13BAF409-DBD5-479F-B952-99193BD06300}" srcId="{B9416EC5-D16F-47CB-BDE9-231A6BE7E4FF}" destId="{FD3AE93A-3F6A-4627-8D0E-7C1708F508BC}" srcOrd="0" destOrd="0" parTransId="{D4701BFF-778F-48FA-B8C0-B449B6E61E95}" sibTransId="{94F80D1B-F038-49D2-BE2D-9693E12663F2}"/>
    <dgm:cxn modelId="{BAA9DF34-5EC4-4320-A14F-56DD75761B35}" srcId="{3EF805A4-10DE-44C8-9EE3-91D673FEF128}" destId="{21774DF5-4CB8-42C0-BD0C-6D3BBC7CED4B}" srcOrd="5" destOrd="0" parTransId="{611619AC-2403-4A49-8F0C-065CDFA70DA1}" sibTransId="{7B26CF5A-FC26-4A9A-BDBB-53CA56AA9F38}"/>
    <dgm:cxn modelId="{21F30E4E-C942-4A7A-83D6-55E5F9DBE75B}" type="presOf" srcId="{27B0BB5A-773B-44BC-92C2-EEECE15F65AA}" destId="{27429D42-9E9A-45F0-A3E2-4B73950D9BED}" srcOrd="0" destOrd="0" presId="urn:microsoft.com/office/officeart/2005/8/layout/chevron2"/>
    <dgm:cxn modelId="{7B26D254-920B-4536-9D3C-EC7AF12A1527}" type="presOf" srcId="{21774DF5-4CB8-42C0-BD0C-6D3BBC7CED4B}" destId="{27429D42-9E9A-45F0-A3E2-4B73950D9BED}" srcOrd="0" destOrd="5" presId="urn:microsoft.com/office/officeart/2005/8/layout/chevron2"/>
    <dgm:cxn modelId="{A74DC352-FED9-49C7-841C-6FFDCA610A95}" type="presOf" srcId="{DD985B4B-50C5-4845-B731-518103D8BC25}" destId="{27429D42-9E9A-45F0-A3E2-4B73950D9BED}" srcOrd="0" destOrd="2" presId="urn:microsoft.com/office/officeart/2005/8/layout/chevron2"/>
    <dgm:cxn modelId="{682908E4-0E6E-448E-A983-1EFBBFBC7405}" srcId="{4FFC1FAE-6E65-4D92-934F-D3D1E0C36BAD}" destId="{51400FF7-5C65-48D6-8F7C-1BB0D0942BBB}" srcOrd="0" destOrd="0" parTransId="{F9821055-EFEB-4B60-B8DB-3BE06CD91F27}" sibTransId="{65A89F34-1426-4908-B21C-53B276CED452}"/>
    <dgm:cxn modelId="{E5EF7BCC-D8B0-4E3A-A97B-3F57C66B0C22}" srcId="{882B4C60-3EBE-414B-81A6-61B09D788201}" destId="{B9416EC5-D16F-47CB-BDE9-231A6BE7E4FF}" srcOrd="0" destOrd="0" parTransId="{AFA770C3-048C-4C01-8DF0-5640CB5DF8E6}" sibTransId="{59C4BDE9-146C-49E0-8855-AAFE964D81B9}"/>
    <dgm:cxn modelId="{FBBF7807-731A-4AAE-A728-049730EFD1E0}" srcId="{3EF805A4-10DE-44C8-9EE3-91D673FEF128}" destId="{DD985B4B-50C5-4845-B731-518103D8BC25}" srcOrd="2" destOrd="0" parTransId="{AF871D10-86E9-4283-B8D6-1A7E2FB34AC4}" sibTransId="{817F7702-9F27-47B7-A310-08CDB00523CA}"/>
    <dgm:cxn modelId="{B1713798-124F-435F-B66B-9A9CADFA20F5}" srcId="{3EF805A4-10DE-44C8-9EE3-91D673FEF128}" destId="{C604EC86-ADBE-446E-BC2D-46DC2EF8496C}" srcOrd="6" destOrd="0" parTransId="{4CA1EE10-E893-463B-AAC9-812A904B93E9}" sibTransId="{2B0345C7-1818-4138-92D8-AF6625461C7A}"/>
    <dgm:cxn modelId="{66C04937-F747-46DD-9AFA-C236EFBBCC32}" type="presOf" srcId="{3EF805A4-10DE-44C8-9EE3-91D673FEF128}" destId="{5EC9658F-46C7-4A6A-B877-FA22D72709E6}" srcOrd="0" destOrd="0" presId="urn:microsoft.com/office/officeart/2005/8/layout/chevron2"/>
    <dgm:cxn modelId="{F5AE9D73-22B3-48B5-A2C9-0AAA50C812FA}" type="presOf" srcId="{FD3AE93A-3F6A-4627-8D0E-7C1708F508BC}" destId="{B66AFCB2-FC7E-413E-A5F9-ED46CC6D72BF}" srcOrd="0" destOrd="0" presId="urn:microsoft.com/office/officeart/2005/8/layout/chevron2"/>
    <dgm:cxn modelId="{A5C0BA31-FEF1-4297-B648-E4250D361E91}" srcId="{882B4C60-3EBE-414B-81A6-61B09D788201}" destId="{4FFC1FAE-6E65-4D92-934F-D3D1E0C36BAD}" srcOrd="2" destOrd="0" parTransId="{4549ECB5-B879-43F6-91E5-BBA1E522AB65}" sibTransId="{50E95C7E-DA50-48EF-AB49-D9B1383E7631}"/>
    <dgm:cxn modelId="{B9547775-FD8F-406D-A95C-0D3C2DD4160E}" type="presOf" srcId="{78BE334A-A108-405D-9F73-5BA8E7D81BBE}" destId="{27429D42-9E9A-45F0-A3E2-4B73950D9BED}" srcOrd="0" destOrd="3" presId="urn:microsoft.com/office/officeart/2005/8/layout/chevron2"/>
    <dgm:cxn modelId="{5A89FFA3-41B2-474C-9517-0582B180EFBC}" type="presOf" srcId="{DDD82386-1018-4DF9-8460-F4E79166FAA7}" destId="{27429D42-9E9A-45F0-A3E2-4B73950D9BED}" srcOrd="0" destOrd="4" presId="urn:microsoft.com/office/officeart/2005/8/layout/chevron2"/>
    <dgm:cxn modelId="{3656193E-B4C0-4DA0-B671-35C7435334DC}" srcId="{3EF805A4-10DE-44C8-9EE3-91D673FEF128}" destId="{813369F6-5308-41A0-AE30-56A129D9C1DB}" srcOrd="1" destOrd="0" parTransId="{FDB98D9E-AF65-4A6E-A299-A1D6B579CE65}" sibTransId="{8A11987A-A55D-487F-811F-25E35154062B}"/>
    <dgm:cxn modelId="{CD8130C5-3CD8-4067-AD35-C8BA336DDE5F}" srcId="{3EF805A4-10DE-44C8-9EE3-91D673FEF128}" destId="{27B0BB5A-773B-44BC-92C2-EEECE15F65AA}" srcOrd="0" destOrd="0" parTransId="{ECA25892-7E9A-469C-AE11-C8B1A3ECBAE7}" sibTransId="{08949620-5A18-4E62-A0C0-9051FF3942E6}"/>
    <dgm:cxn modelId="{F5A678C3-34C4-4243-B739-89971688FF94}" srcId="{3EF805A4-10DE-44C8-9EE3-91D673FEF128}" destId="{78BE334A-A108-405D-9F73-5BA8E7D81BBE}" srcOrd="3" destOrd="0" parTransId="{C62DA9A0-7AE4-4D28-8821-9E363F974479}" sibTransId="{4A4DF107-F060-459F-9132-0670BD3E5741}"/>
    <dgm:cxn modelId="{75F81F8C-6C2F-4313-BD92-6266ABAE73B5}" type="presOf" srcId="{813369F6-5308-41A0-AE30-56A129D9C1DB}" destId="{27429D42-9E9A-45F0-A3E2-4B73950D9BED}" srcOrd="0" destOrd="1" presId="urn:microsoft.com/office/officeart/2005/8/layout/chevron2"/>
    <dgm:cxn modelId="{573A0A73-F1C5-445F-A379-4F9B1B7BD0DD}" srcId="{882B4C60-3EBE-414B-81A6-61B09D788201}" destId="{3EF805A4-10DE-44C8-9EE3-91D673FEF128}" srcOrd="1" destOrd="0" parTransId="{172D6F69-ECB4-4188-923F-975293312418}" sibTransId="{AD270583-4FA0-4F2D-A3B4-6AD6E1922AEA}"/>
    <dgm:cxn modelId="{7E96C87D-F776-4E59-8C1E-BC14720378D1}" type="presOf" srcId="{C604EC86-ADBE-446E-BC2D-46DC2EF8496C}" destId="{27429D42-9E9A-45F0-A3E2-4B73950D9BED}" srcOrd="0" destOrd="6" presId="urn:microsoft.com/office/officeart/2005/8/layout/chevron2"/>
    <dgm:cxn modelId="{DFDD6112-160F-415F-B41C-0E2CFCBC2182}" type="presOf" srcId="{4FFC1FAE-6E65-4D92-934F-D3D1E0C36BAD}" destId="{4AD7672A-B2D8-448E-8600-712200414EB1}" srcOrd="0" destOrd="0" presId="urn:microsoft.com/office/officeart/2005/8/layout/chevron2"/>
    <dgm:cxn modelId="{CB2E6983-E53C-41F3-A533-DB63A655DAB2}" type="presOf" srcId="{B9416EC5-D16F-47CB-BDE9-231A6BE7E4FF}" destId="{41BC4E08-16EB-4435-A0BD-8620B700E82A}" srcOrd="0" destOrd="0" presId="urn:microsoft.com/office/officeart/2005/8/layout/chevron2"/>
    <dgm:cxn modelId="{1BD397B3-BF0E-452C-B774-23B901505B02}" type="presParOf" srcId="{86C8E3A8-1911-45BF-A94B-8F86BA7CF030}" destId="{978D13A1-B650-49A6-B6EB-D617583235A7}" srcOrd="0" destOrd="0" presId="urn:microsoft.com/office/officeart/2005/8/layout/chevron2"/>
    <dgm:cxn modelId="{C256ABDB-376D-4275-8AC3-EF26D3D891E6}" type="presParOf" srcId="{978D13A1-B650-49A6-B6EB-D617583235A7}" destId="{41BC4E08-16EB-4435-A0BD-8620B700E82A}" srcOrd="0" destOrd="0" presId="urn:microsoft.com/office/officeart/2005/8/layout/chevron2"/>
    <dgm:cxn modelId="{F831EB27-4B75-4E0B-A83F-7C73A873CDB5}" type="presParOf" srcId="{978D13A1-B650-49A6-B6EB-D617583235A7}" destId="{B66AFCB2-FC7E-413E-A5F9-ED46CC6D72BF}" srcOrd="1" destOrd="0" presId="urn:microsoft.com/office/officeart/2005/8/layout/chevron2"/>
    <dgm:cxn modelId="{1C64B635-CDF7-4552-9AAC-CA3A9338A274}" type="presParOf" srcId="{86C8E3A8-1911-45BF-A94B-8F86BA7CF030}" destId="{E49AF3B4-99B5-485F-BCF4-716B39907B00}" srcOrd="1" destOrd="0" presId="urn:microsoft.com/office/officeart/2005/8/layout/chevron2"/>
    <dgm:cxn modelId="{EC21A905-FB1A-4BB7-9B6E-42EC4C55C67E}" type="presParOf" srcId="{86C8E3A8-1911-45BF-A94B-8F86BA7CF030}" destId="{1FDD499F-2BE0-42B4-803A-071CFE236281}" srcOrd="2" destOrd="0" presId="urn:microsoft.com/office/officeart/2005/8/layout/chevron2"/>
    <dgm:cxn modelId="{ED0F8DD6-0E5B-4E88-B1BE-4934B93E70B8}" type="presParOf" srcId="{1FDD499F-2BE0-42B4-803A-071CFE236281}" destId="{5EC9658F-46C7-4A6A-B877-FA22D72709E6}" srcOrd="0" destOrd="0" presId="urn:microsoft.com/office/officeart/2005/8/layout/chevron2"/>
    <dgm:cxn modelId="{5F3601D6-CE01-49C2-9120-B65FE4BBD79A}" type="presParOf" srcId="{1FDD499F-2BE0-42B4-803A-071CFE236281}" destId="{27429D42-9E9A-45F0-A3E2-4B73950D9BED}" srcOrd="1" destOrd="0" presId="urn:microsoft.com/office/officeart/2005/8/layout/chevron2"/>
    <dgm:cxn modelId="{2798DA6C-21F4-4772-AF8E-35E39F463424}" type="presParOf" srcId="{86C8E3A8-1911-45BF-A94B-8F86BA7CF030}" destId="{C833A163-1996-4E2F-AF70-B2636154B166}" srcOrd="3" destOrd="0" presId="urn:microsoft.com/office/officeart/2005/8/layout/chevron2"/>
    <dgm:cxn modelId="{010810EC-C9F5-4FE7-AB97-9E3989E4BEBD}" type="presParOf" srcId="{86C8E3A8-1911-45BF-A94B-8F86BA7CF030}" destId="{5BAA69EE-2ECF-4D66-AC65-193EDDD9FCA9}" srcOrd="4" destOrd="0" presId="urn:microsoft.com/office/officeart/2005/8/layout/chevron2"/>
    <dgm:cxn modelId="{7D0F7D94-59A9-49E9-A7D5-460101F13D34}" type="presParOf" srcId="{5BAA69EE-2ECF-4D66-AC65-193EDDD9FCA9}" destId="{4AD7672A-B2D8-448E-8600-712200414EB1}" srcOrd="0" destOrd="0" presId="urn:microsoft.com/office/officeart/2005/8/layout/chevron2"/>
    <dgm:cxn modelId="{553076C4-9559-459B-833E-52993BB5B270}" type="presParOf" srcId="{5BAA69EE-2ECF-4D66-AC65-193EDDD9FCA9}" destId="{A2002108-DDF9-4DF5-8B2C-7CC2067355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C4E08-16EB-4435-A0BD-8620B700E82A}">
      <dsp:nvSpPr>
        <dsp:cNvPr id="0" name=""/>
        <dsp:cNvSpPr/>
      </dsp:nvSpPr>
      <dsp:spPr>
        <a:xfrm rot="5400000">
          <a:off x="-270714" y="275647"/>
          <a:ext cx="1804764" cy="1263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Мақсаты:</a:t>
          </a:r>
          <a:endParaRPr lang="ru-RU" sz="1800" kern="1200" dirty="0"/>
        </a:p>
      </dsp:txBody>
      <dsp:txXfrm rot="-5400000">
        <a:off x="1" y="636601"/>
        <a:ext cx="1263335" cy="541429"/>
      </dsp:txXfrm>
    </dsp:sp>
    <dsp:sp modelId="{B66AFCB2-FC7E-413E-A5F9-ED46CC6D72BF}">
      <dsp:nvSpPr>
        <dsp:cNvPr id="0" name=""/>
        <dsp:cNvSpPr/>
      </dsp:nvSpPr>
      <dsp:spPr>
        <a:xfrm rot="5400000">
          <a:off x="4365599" y="-3097331"/>
          <a:ext cx="1173097" cy="7377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Түр-түс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атауларын</a:t>
          </a:r>
          <a:r>
            <a:rPr lang="ru-RU" sz="1900" kern="1200" dirty="0" smtClean="0"/>
            <a:t> сын </a:t>
          </a:r>
          <a:r>
            <a:rPr lang="ru-RU" sz="1900" kern="1200" dirty="0" err="1" smtClean="0"/>
            <a:t>есімнің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категориясы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ретінде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қарастырып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сапалық</a:t>
          </a:r>
          <a:r>
            <a:rPr lang="ru-RU" sz="1900" kern="1200" dirty="0" smtClean="0"/>
            <a:t> сын </a:t>
          </a:r>
          <a:r>
            <a:rPr lang="ru-RU" sz="1900" kern="1200" dirty="0" err="1" smtClean="0"/>
            <a:t>есімге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тән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мағыналық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грамматикалық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табиғаты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қолданылу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аясы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жасалу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жолдарын</a:t>
          </a:r>
          <a:r>
            <a:rPr lang="ru-RU" sz="1900" kern="1200" dirty="0" smtClean="0"/>
            <a:t>  </a:t>
          </a:r>
          <a:r>
            <a:rPr lang="ru-RU" sz="1900" kern="1200" dirty="0" err="1" smtClean="0"/>
            <a:t>меңгерту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 rot="-5400000">
        <a:off x="1263336" y="62198"/>
        <a:ext cx="7320358" cy="1058565"/>
      </dsp:txXfrm>
    </dsp:sp>
    <dsp:sp modelId="{5EC9658F-46C7-4A6A-B877-FA22D72709E6}">
      <dsp:nvSpPr>
        <dsp:cNvPr id="0" name=""/>
        <dsp:cNvSpPr/>
      </dsp:nvSpPr>
      <dsp:spPr>
        <a:xfrm rot="5400000">
          <a:off x="-270714" y="1888612"/>
          <a:ext cx="1804764" cy="1263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Міндеті</a:t>
          </a:r>
          <a:endParaRPr lang="ru-RU" sz="1800" kern="1200" dirty="0"/>
        </a:p>
      </dsp:txBody>
      <dsp:txXfrm rot="-5400000">
        <a:off x="1" y="2249566"/>
        <a:ext cx="1263335" cy="541429"/>
      </dsp:txXfrm>
    </dsp:sp>
    <dsp:sp modelId="{27429D42-9E9A-45F0-A3E2-4B73950D9BED}">
      <dsp:nvSpPr>
        <dsp:cNvPr id="0" name=""/>
        <dsp:cNvSpPr/>
      </dsp:nvSpPr>
      <dsp:spPr>
        <a:xfrm rot="5400000">
          <a:off x="4365599" y="-1484366"/>
          <a:ext cx="1173097" cy="7377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Сын </a:t>
          </a:r>
          <a:r>
            <a:rPr lang="ru-RU" sz="1400" kern="1200" dirty="0" err="1" smtClean="0"/>
            <a:t>есім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арқылы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түр-түстің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табиғатын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адам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танымын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қабылдауын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дүние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бейнесін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түзу</a:t>
          </a:r>
          <a:r>
            <a:rPr lang="ru-RU" sz="1400" kern="1200" dirty="0" smtClean="0"/>
            <a:t>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Түр-түс атауларын пайдалана отырып, тапсырма құрастыру;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1263336" y="1675163"/>
        <a:ext cx="7320358" cy="1058565"/>
      </dsp:txXfrm>
    </dsp:sp>
    <dsp:sp modelId="{4AD7672A-B2D8-448E-8600-712200414EB1}">
      <dsp:nvSpPr>
        <dsp:cNvPr id="0" name=""/>
        <dsp:cNvSpPr/>
      </dsp:nvSpPr>
      <dsp:spPr>
        <a:xfrm rot="5400000">
          <a:off x="-270714" y="3501577"/>
          <a:ext cx="1804764" cy="1263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Күтілетін нәтиже</a:t>
          </a:r>
          <a:endParaRPr lang="ru-RU" sz="1800" kern="1200" dirty="0"/>
        </a:p>
      </dsp:txBody>
      <dsp:txXfrm rot="-5400000">
        <a:off x="1" y="3862531"/>
        <a:ext cx="1263335" cy="541429"/>
      </dsp:txXfrm>
    </dsp:sp>
    <dsp:sp modelId="{A2002108-DDF9-4DF5-8B2C-7CC206735510}">
      <dsp:nvSpPr>
        <dsp:cNvPr id="0" name=""/>
        <dsp:cNvSpPr/>
      </dsp:nvSpPr>
      <dsp:spPr>
        <a:xfrm rot="5400000">
          <a:off x="4365599" y="128599"/>
          <a:ext cx="1173097" cy="7377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900" kern="1200" dirty="0" smtClean="0"/>
            <a:t>Сапалық сын есімге байланысты түр-түс атаулары жайында мәлімет алып, тапсырма құрай алады.</a:t>
          </a:r>
          <a:endParaRPr lang="ru-RU" sz="1900" kern="1200" dirty="0"/>
        </a:p>
      </dsp:txBody>
      <dsp:txXfrm rot="-5400000">
        <a:off x="1263336" y="3288128"/>
        <a:ext cx="7320358" cy="1058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143AC-9F3F-4EE6-8D52-5A8EF24D3B6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ED5B2-A41F-4550-9F16-8EF6CC886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9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chemeClr val="accent1">
                <a:lumMod val="20000"/>
                <a:lumOff val="80000"/>
                <a:alpha val="9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A23A-7430-4E84-8395-2E171161FC1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5316-D072-4C12-862E-E4709794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81128"/>
            <a:ext cx="6400800" cy="1752600"/>
          </a:xfrm>
        </p:spPr>
        <p:txBody>
          <a:bodyPr/>
          <a:lstStyle/>
          <a:p>
            <a:pPr algn="r"/>
            <a:r>
              <a:rPr lang="ru-RU" sz="2400" i="1" dirty="0" err="1">
                <a:solidFill>
                  <a:schemeClr val="tx1"/>
                </a:solidFill>
              </a:rPr>
              <a:t>Дайындаған</a:t>
            </a:r>
            <a:r>
              <a:rPr lang="ru-RU" sz="2400" i="1" dirty="0">
                <a:solidFill>
                  <a:schemeClr val="tx1"/>
                </a:solidFill>
              </a:rPr>
              <a:t>: </a:t>
            </a:r>
            <a:r>
              <a:rPr lang="ru-RU" sz="2400" i="1" dirty="0" err="1">
                <a:solidFill>
                  <a:schemeClr val="tx1"/>
                </a:solidFill>
              </a:rPr>
              <a:t>Рүстем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Әсем</a:t>
            </a:r>
            <a:endParaRPr lang="ru-RU" sz="2400" i="1" dirty="0">
              <a:solidFill>
                <a:schemeClr val="tx1"/>
              </a:solidFill>
            </a:endParaRPr>
          </a:p>
          <a:p>
            <a:pPr algn="r"/>
            <a:r>
              <a:rPr lang="ru-RU" sz="2400" i="1" dirty="0">
                <a:solidFill>
                  <a:schemeClr val="tx1"/>
                </a:solidFill>
              </a:rPr>
              <a:t>1-курс магистранты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 Республикасы  Білім және ғылым министрлігі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атындағы Қазақ ұлттық педагогикалық университеті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Филология және көптілді білім беру институты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С.Қирабаев атындағы Қазақ тілі мен әдебиеті кафедрасы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ТІЛДІК МОТИВАЦИЯ НЕГІЗДЕРІ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МОӨЖ-2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917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«Ой қозғау» </a:t>
            </a:r>
            <a:r>
              <a:rPr lang="kk-KZ" sz="3600" dirty="0" smtClean="0"/>
              <a:t>(</a:t>
            </a:r>
            <a:r>
              <a:rPr lang="kk-KZ" sz="3100" dirty="0" smtClean="0"/>
              <a:t>3-минут)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024" y="2888000"/>
            <a:ext cx="8229600" cy="4525963"/>
          </a:xfrm>
        </p:spPr>
        <p:txBody>
          <a:bodyPr/>
          <a:lstStyle/>
          <a:p>
            <a:r>
              <a:rPr lang="kk-KZ" dirty="0" smtClean="0"/>
              <a:t>Егер сендердің жандарыңда өзге ұлт өкілі Қазақстанның туы неге көк түсті екендігін сұраса не деп жауап берер едіңдер?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76" y="116632"/>
            <a:ext cx="179863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21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08112"/>
          </a:xfrm>
        </p:spPr>
        <p:txBody>
          <a:bodyPr/>
          <a:lstStyle/>
          <a:p>
            <a:r>
              <a:rPr lang="kk-KZ" dirty="0" smtClean="0"/>
              <a:t>«Импровизация»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19275"/>
            <a:ext cx="262924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19275"/>
            <a:ext cx="2088232" cy="253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9120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53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-99392"/>
            <a:ext cx="8568952" cy="695739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/>
              <a:t>                                «</a:t>
            </a:r>
            <a:r>
              <a:rPr lang="ru-RU" sz="2400" b="1" dirty="0"/>
              <a:t>Импровизация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әдісі</a:t>
            </a:r>
            <a:r>
              <a:rPr lang="ru-RU" sz="2400" b="1" dirty="0" smtClean="0"/>
              <a:t> </a:t>
            </a:r>
            <a:r>
              <a:rPr lang="ru-RU" sz="2000" dirty="0" smtClean="0"/>
              <a:t>(10 минут)</a:t>
            </a:r>
          </a:p>
          <a:p>
            <a:pPr algn="just"/>
            <a:r>
              <a:rPr lang="ru-RU" sz="2400" b="1" dirty="0" smtClean="0"/>
              <a:t>«</a:t>
            </a:r>
            <a:r>
              <a:rPr lang="ru-RU" sz="2400" b="1" dirty="0" err="1" smtClean="0"/>
              <a:t>Мақсаты</a:t>
            </a:r>
            <a:r>
              <a:rPr lang="ru-RU" sz="2400" b="1" i="1" dirty="0"/>
              <a:t>: </a:t>
            </a:r>
            <a:r>
              <a:rPr lang="ru-RU" sz="2400" i="1" dirty="0" err="1"/>
              <a:t>Баланың</a:t>
            </a:r>
            <a:r>
              <a:rPr lang="ru-RU" sz="2400" i="1" dirty="0"/>
              <a:t> </a:t>
            </a:r>
            <a:r>
              <a:rPr lang="ru-RU" sz="2400" i="1" dirty="0" err="1"/>
              <a:t>түр-түс</a:t>
            </a:r>
            <a:r>
              <a:rPr lang="ru-RU" sz="2400" i="1" dirty="0"/>
              <a:t> </a:t>
            </a:r>
            <a:r>
              <a:rPr lang="ru-RU" sz="2400" i="1" dirty="0" err="1"/>
              <a:t>атаулары</a:t>
            </a:r>
            <a:r>
              <a:rPr lang="ru-RU" sz="2400" i="1" dirty="0"/>
              <a:t> </a:t>
            </a:r>
            <a:r>
              <a:rPr lang="ru-RU" sz="2400" i="1" dirty="0" err="1"/>
              <a:t>туралы</a:t>
            </a:r>
            <a:r>
              <a:rPr lang="ru-RU" sz="2400" i="1" dirty="0"/>
              <a:t> </a:t>
            </a:r>
            <a:r>
              <a:rPr lang="ru-RU" sz="2400" i="1" dirty="0" err="1"/>
              <a:t>білімін</a:t>
            </a:r>
            <a:r>
              <a:rPr lang="ru-RU" sz="2400" i="1" dirty="0"/>
              <a:t> </a:t>
            </a:r>
            <a:r>
              <a:rPr lang="ru-RU" sz="2400" i="1" dirty="0" err="1"/>
              <a:t>кеңейте</a:t>
            </a:r>
            <a:r>
              <a:rPr lang="ru-RU" sz="2400" i="1" dirty="0"/>
              <a:t> </a:t>
            </a:r>
            <a:r>
              <a:rPr lang="ru-RU" sz="2400" i="1" dirty="0" err="1"/>
              <a:t>отырып</a:t>
            </a:r>
            <a:r>
              <a:rPr lang="ru-RU" sz="2400" i="1" dirty="0"/>
              <a:t>, </a:t>
            </a:r>
            <a:r>
              <a:rPr lang="ru-RU" sz="2400" i="1" dirty="0" err="1"/>
              <a:t>қазақ</a:t>
            </a:r>
            <a:r>
              <a:rPr lang="ru-RU" sz="2400" i="1" dirty="0"/>
              <a:t> </a:t>
            </a:r>
            <a:r>
              <a:rPr lang="ru-RU" sz="2400" i="1" dirty="0" err="1"/>
              <a:t>танымындағы</a:t>
            </a:r>
            <a:r>
              <a:rPr lang="ru-RU" sz="2400" i="1" dirty="0"/>
              <a:t> </a:t>
            </a:r>
            <a:r>
              <a:rPr lang="ru-RU" sz="2400" i="1" dirty="0" err="1"/>
              <a:t>алар</a:t>
            </a:r>
            <a:r>
              <a:rPr lang="ru-RU" sz="2400" i="1" dirty="0"/>
              <a:t> </a:t>
            </a:r>
            <a:r>
              <a:rPr lang="ru-RU" sz="2400" i="1" dirty="0" err="1"/>
              <a:t>орнын</a:t>
            </a:r>
            <a:r>
              <a:rPr lang="ru-RU" sz="2400" i="1" dirty="0"/>
              <a:t> </a:t>
            </a:r>
            <a:r>
              <a:rPr lang="ru-RU" sz="2400" i="1" dirty="0" err="1" smtClean="0"/>
              <a:t>ұғындыру</a:t>
            </a:r>
            <a:endParaRPr lang="ru-RU" sz="2400" i="1" dirty="0" smtClean="0"/>
          </a:p>
          <a:p>
            <a:pPr algn="just"/>
            <a:endParaRPr lang="kk-KZ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Ортаға</a:t>
            </a:r>
            <a:r>
              <a:rPr lang="ru-RU" sz="2000" dirty="0"/>
              <a:t> </a:t>
            </a:r>
            <a:r>
              <a:rPr lang="ru-RU" sz="2000" dirty="0" err="1"/>
              <a:t>үш</a:t>
            </a:r>
            <a:r>
              <a:rPr lang="ru-RU" sz="2000" dirty="0"/>
              <a:t> </a:t>
            </a:r>
            <a:r>
              <a:rPr lang="ru-RU" sz="2000" dirty="0" err="1"/>
              <a:t>сурет</a:t>
            </a:r>
            <a:r>
              <a:rPr lang="ru-RU" sz="2000" dirty="0"/>
              <a:t> </a:t>
            </a:r>
            <a:r>
              <a:rPr lang="ru-RU" sz="2000" dirty="0" err="1"/>
              <a:t>тасталынады</a:t>
            </a:r>
            <a:r>
              <a:rPr lang="ru-RU" sz="2000" dirty="0"/>
              <a:t>. (</a:t>
            </a:r>
            <a:r>
              <a:rPr lang="ru-RU" sz="2000" dirty="0" err="1"/>
              <a:t>Қара</a:t>
            </a:r>
            <a:r>
              <a:rPr lang="ru-RU" sz="2000" dirty="0"/>
              <a:t> </a:t>
            </a:r>
            <a:r>
              <a:rPr lang="ru-RU" sz="2000" dirty="0" err="1"/>
              <a:t>шаңырақ</a:t>
            </a:r>
            <a:r>
              <a:rPr lang="ru-RU" sz="2000" dirty="0"/>
              <a:t>, </a:t>
            </a:r>
            <a:r>
              <a:rPr lang="ru-RU" sz="2000" dirty="0" err="1"/>
              <a:t>ақ</a:t>
            </a:r>
            <a:r>
              <a:rPr lang="ru-RU" sz="2000" dirty="0"/>
              <a:t> </a:t>
            </a:r>
            <a:r>
              <a:rPr lang="ru-RU" sz="2000" dirty="0" err="1"/>
              <a:t>кимешек</a:t>
            </a:r>
            <a:r>
              <a:rPr lang="ru-RU" sz="2000" dirty="0"/>
              <a:t>, </a:t>
            </a:r>
            <a:r>
              <a:rPr lang="ru-RU" sz="2000" dirty="0" err="1"/>
              <a:t>көк</a:t>
            </a:r>
            <a:r>
              <a:rPr lang="ru-RU" sz="2000" dirty="0"/>
              <a:t> ту) </a:t>
            </a:r>
            <a:r>
              <a:rPr lang="ru-RU" sz="2000" dirty="0" err="1"/>
              <a:t>Оқушылар</a:t>
            </a:r>
            <a:r>
              <a:rPr lang="ru-RU" sz="2000" dirty="0"/>
              <a:t> </a:t>
            </a:r>
            <a:r>
              <a:rPr lang="ru-RU" sz="2000" dirty="0" err="1"/>
              <a:t>үш</a:t>
            </a:r>
            <a:r>
              <a:rPr lang="ru-RU" sz="2000" dirty="0"/>
              <a:t> </a:t>
            </a:r>
            <a:r>
              <a:rPr lang="ru-RU" sz="2000" dirty="0" err="1"/>
              <a:t>топқа</a:t>
            </a:r>
            <a:r>
              <a:rPr lang="ru-RU" sz="2000" dirty="0"/>
              <a:t> </a:t>
            </a:r>
            <a:r>
              <a:rPr lang="ru-RU" sz="2000" dirty="0" err="1"/>
              <a:t>бөлініп</a:t>
            </a:r>
            <a:r>
              <a:rPr lang="ru-RU" sz="2000" dirty="0"/>
              <a:t>, </a:t>
            </a:r>
            <a:r>
              <a:rPr lang="ru-RU" sz="2000" dirty="0" err="1"/>
              <a:t>әр</a:t>
            </a:r>
            <a:r>
              <a:rPr lang="ru-RU" sz="2000" dirty="0"/>
              <a:t> топ </a:t>
            </a:r>
            <a:r>
              <a:rPr lang="ru-RU" sz="2000" dirty="0" err="1"/>
              <a:t>бір-біреуден</a:t>
            </a:r>
            <a:r>
              <a:rPr lang="ru-RU" sz="2000" dirty="0"/>
              <a:t> </a:t>
            </a:r>
            <a:r>
              <a:rPr lang="ru-RU" sz="2000" dirty="0" err="1"/>
              <a:t>алады</a:t>
            </a:r>
            <a:r>
              <a:rPr lang="ru-RU" sz="2000" dirty="0"/>
              <a:t>. </a:t>
            </a:r>
            <a:r>
              <a:rPr lang="ru-RU" sz="2000" dirty="0" err="1"/>
              <a:t>Әр</a:t>
            </a:r>
            <a:r>
              <a:rPr lang="ru-RU" sz="2000" dirty="0"/>
              <a:t> топ </a:t>
            </a:r>
            <a:r>
              <a:rPr lang="ru-RU" sz="2000" dirty="0" err="1"/>
              <a:t>өзіне</a:t>
            </a:r>
            <a:r>
              <a:rPr lang="ru-RU" sz="2000" dirty="0"/>
              <a:t> </a:t>
            </a:r>
            <a:r>
              <a:rPr lang="ru-RU" sz="2000" dirty="0" err="1"/>
              <a:t>тиесілі</a:t>
            </a:r>
            <a:r>
              <a:rPr lang="ru-RU" sz="2000" dirty="0"/>
              <a:t> </a:t>
            </a:r>
            <a:r>
              <a:rPr lang="ru-RU" sz="2000" dirty="0" err="1"/>
              <a:t>сурет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түстердің</a:t>
            </a:r>
            <a:r>
              <a:rPr lang="ru-RU" sz="2000" dirty="0"/>
              <a:t> </a:t>
            </a:r>
            <a:r>
              <a:rPr lang="ru-RU" sz="2000" dirty="0" err="1"/>
              <a:t>ауыспалы</a:t>
            </a:r>
            <a:r>
              <a:rPr lang="ru-RU" sz="2000" dirty="0"/>
              <a:t> </a:t>
            </a:r>
            <a:r>
              <a:rPr lang="ru-RU" sz="2000" dirty="0" err="1"/>
              <a:t>мағынада</a:t>
            </a:r>
            <a:r>
              <a:rPr lang="ru-RU" sz="2000" dirty="0"/>
              <a:t> </a:t>
            </a:r>
            <a:r>
              <a:rPr lang="ru-RU" sz="2000" dirty="0" err="1"/>
              <a:t>қолданылуына</a:t>
            </a:r>
            <a:r>
              <a:rPr lang="ru-RU" sz="2000" dirty="0"/>
              <a:t> </a:t>
            </a:r>
            <a:r>
              <a:rPr lang="ru-RU" sz="2000" dirty="0" err="1" smtClean="0"/>
              <a:t>байланысты</a:t>
            </a:r>
            <a:r>
              <a:rPr lang="ru-RU" sz="2000" dirty="0" smtClean="0"/>
              <a:t>: </a:t>
            </a:r>
            <a:r>
              <a:rPr lang="ru-RU" sz="2000" dirty="0" err="1" smtClean="0"/>
              <a:t>шағын</a:t>
            </a:r>
            <a:r>
              <a:rPr lang="ru-RU" sz="2000" dirty="0" smtClean="0"/>
              <a:t> </a:t>
            </a:r>
            <a:r>
              <a:rPr lang="ru-RU" sz="2000" dirty="0" err="1"/>
              <a:t>көрініс</a:t>
            </a:r>
            <a:r>
              <a:rPr lang="ru-RU" sz="2000" dirty="0"/>
              <a:t>, </a:t>
            </a:r>
            <a:r>
              <a:rPr lang="ru-RU" sz="2000" dirty="0" err="1"/>
              <a:t>тақпақ</a:t>
            </a:r>
            <a:r>
              <a:rPr lang="ru-RU" sz="2000" dirty="0"/>
              <a:t>, </a:t>
            </a:r>
            <a:r>
              <a:rPr lang="ru-RU" sz="2000" dirty="0" err="1"/>
              <a:t>қысқаша</a:t>
            </a:r>
            <a:r>
              <a:rPr lang="ru-RU" sz="2000" dirty="0"/>
              <a:t> монолог, </a:t>
            </a:r>
            <a:r>
              <a:rPr lang="ru-RU" sz="2000" dirty="0" err="1"/>
              <a:t>сипаттама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 </a:t>
            </a:r>
            <a:r>
              <a:rPr lang="ru-RU" sz="2000" dirty="0" err="1"/>
              <a:t>жасап</a:t>
            </a:r>
            <a:r>
              <a:rPr lang="ru-RU" sz="2000" dirty="0"/>
              <a:t>, </a:t>
            </a:r>
            <a:r>
              <a:rPr lang="ru-RU" sz="2000" dirty="0" err="1"/>
              <a:t>алған</a:t>
            </a:r>
            <a:r>
              <a:rPr lang="ru-RU" sz="2000" dirty="0"/>
              <a:t> </a:t>
            </a:r>
            <a:r>
              <a:rPr lang="ru-RU" sz="2000" dirty="0" err="1"/>
              <a:t>тақырыптарын</a:t>
            </a:r>
            <a:r>
              <a:rPr lang="ru-RU" sz="2000" dirty="0"/>
              <a:t> </a:t>
            </a:r>
            <a:r>
              <a:rPr lang="ru-RU" sz="2000" dirty="0" err="1"/>
              <a:t>дәріптейді</a:t>
            </a:r>
            <a:r>
              <a:rPr lang="ru-RU" sz="2000" dirty="0"/>
              <a:t>, презентация </a:t>
            </a:r>
            <a:r>
              <a:rPr lang="ru-RU" sz="2000" dirty="0" err="1"/>
              <a:t>жасайды</a:t>
            </a:r>
            <a:r>
              <a:rPr lang="ru-RU" sz="2000" dirty="0"/>
              <a:t>. </a:t>
            </a:r>
            <a:r>
              <a:rPr lang="ru-RU" sz="2000" dirty="0" err="1"/>
              <a:t>Ойын</a:t>
            </a:r>
            <a:r>
              <a:rPr lang="ru-RU" sz="2000" dirty="0"/>
              <a:t> </a:t>
            </a:r>
            <a:r>
              <a:rPr lang="ru-RU" sz="2000" dirty="0" err="1"/>
              <a:t>соңында</a:t>
            </a:r>
            <a:r>
              <a:rPr lang="ru-RU" sz="2000" dirty="0"/>
              <a:t> «</a:t>
            </a:r>
            <a:r>
              <a:rPr lang="ru-RU" sz="2000" dirty="0" err="1"/>
              <a:t>Ең</a:t>
            </a:r>
            <a:r>
              <a:rPr lang="ru-RU" sz="2000" dirty="0"/>
              <a:t> </a:t>
            </a:r>
            <a:r>
              <a:rPr lang="ru-RU" sz="2000" dirty="0" err="1"/>
              <a:t>жақсы</a:t>
            </a:r>
            <a:r>
              <a:rPr lang="ru-RU" sz="2000" dirty="0"/>
              <a:t> презентация» </a:t>
            </a:r>
            <a:r>
              <a:rPr lang="ru-RU" sz="2000" dirty="0" err="1"/>
              <a:t>марапатталады</a:t>
            </a:r>
            <a:r>
              <a:rPr lang="ru-RU" sz="2000" dirty="0"/>
              <a:t>.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қатысушыларды</a:t>
            </a:r>
            <a:r>
              <a:rPr lang="ru-RU" sz="2000" dirty="0"/>
              <a:t> </a:t>
            </a:r>
            <a:r>
              <a:rPr lang="ru-RU" sz="2000" dirty="0" err="1"/>
              <a:t>қамту</a:t>
            </a:r>
            <a:r>
              <a:rPr lang="ru-RU" sz="2000" dirty="0"/>
              <a:t> </a:t>
            </a:r>
            <a:r>
              <a:rPr lang="ru-RU" sz="2000" dirty="0" err="1"/>
              <a:t>мақсатында</a:t>
            </a:r>
            <a:r>
              <a:rPr lang="ru-RU" sz="2000" dirty="0"/>
              <a:t> </a:t>
            </a:r>
            <a:r>
              <a:rPr lang="ru-RU" sz="2000" dirty="0" err="1"/>
              <a:t>әр</a:t>
            </a:r>
            <a:r>
              <a:rPr lang="ru-RU" sz="2000" dirty="0"/>
              <a:t> </a:t>
            </a:r>
            <a:r>
              <a:rPr lang="ru-RU" sz="2000" dirty="0" err="1"/>
              <a:t>түрлі</a:t>
            </a:r>
            <a:r>
              <a:rPr lang="ru-RU" sz="2000" dirty="0"/>
              <a:t> </a:t>
            </a:r>
            <a:r>
              <a:rPr lang="ru-RU" sz="2000" dirty="0" err="1"/>
              <a:t>марапаттар</a:t>
            </a:r>
            <a:r>
              <a:rPr lang="ru-RU" sz="2000" dirty="0"/>
              <a:t> </a:t>
            </a:r>
            <a:r>
              <a:rPr lang="ru-RU" sz="2000" dirty="0" err="1"/>
              <a:t>ұйымдастыруға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dirty="0"/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83804"/>
            <a:ext cx="2389187" cy="92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94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kk-KZ" dirty="0" smtClean="0"/>
              <a:t>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endParaRPr lang="ru-RU" i="1" dirty="0" smtClean="0"/>
          </a:p>
          <a:p>
            <a:pPr algn="just"/>
            <a:r>
              <a:rPr lang="ru-RU" i="1" dirty="0" err="1" smtClean="0"/>
              <a:t>Түр-түс</a:t>
            </a:r>
            <a:r>
              <a:rPr lang="ru-RU" i="1" dirty="0" smtClean="0"/>
              <a:t> </a:t>
            </a:r>
            <a:r>
              <a:rPr lang="ru-RU" i="1" dirty="0" err="1"/>
              <a:t>атаулары</a:t>
            </a:r>
            <a:r>
              <a:rPr lang="ru-RU" i="1" dirty="0"/>
              <a:t> – </a:t>
            </a:r>
            <a:r>
              <a:rPr lang="ru-RU" i="1" dirty="0" err="1"/>
              <a:t>ең</a:t>
            </a:r>
            <a:r>
              <a:rPr lang="ru-RU" i="1" dirty="0"/>
              <a:t> </a:t>
            </a:r>
            <a:r>
              <a:rPr lang="ru-RU" i="1" dirty="0" err="1"/>
              <a:t>көне</a:t>
            </a:r>
            <a:r>
              <a:rPr lang="ru-RU" i="1" dirty="0"/>
              <a:t> </a:t>
            </a:r>
            <a:r>
              <a:rPr lang="ru-RU" i="1" dirty="0" err="1"/>
              <a:t>әрі</a:t>
            </a:r>
            <a:r>
              <a:rPr lang="ru-RU" i="1" dirty="0"/>
              <a:t> </a:t>
            </a:r>
            <a:r>
              <a:rPr lang="ru-RU" i="1" dirty="0" err="1"/>
              <a:t>қарапайым</a:t>
            </a:r>
            <a:r>
              <a:rPr lang="ru-RU" i="1" dirty="0"/>
              <a:t>, </a:t>
            </a:r>
            <a:r>
              <a:rPr lang="ru-RU" i="1" dirty="0" err="1"/>
              <a:t>танымдық</a:t>
            </a:r>
            <a:r>
              <a:rPr lang="ru-RU" i="1" dirty="0"/>
              <a:t> </a:t>
            </a:r>
            <a:r>
              <a:rPr lang="ru-RU" i="1" dirty="0" err="1"/>
              <a:t>қызметі</a:t>
            </a:r>
            <a:r>
              <a:rPr lang="ru-RU" i="1" dirty="0"/>
              <a:t> </a:t>
            </a:r>
            <a:r>
              <a:rPr lang="ru-RU" i="1" dirty="0" err="1"/>
              <a:t>зор</a:t>
            </a:r>
            <a:r>
              <a:rPr lang="ru-RU" i="1" dirty="0"/>
              <a:t>, </a:t>
            </a:r>
            <a:r>
              <a:rPr lang="ru-RU" i="1" dirty="0" err="1"/>
              <a:t>тілде</a:t>
            </a:r>
            <a:r>
              <a:rPr lang="ru-RU" i="1" dirty="0"/>
              <a:t> </a:t>
            </a:r>
            <a:r>
              <a:rPr lang="ru-RU" i="1" dirty="0" err="1"/>
              <a:t>жиі</a:t>
            </a:r>
            <a:r>
              <a:rPr lang="ru-RU" i="1" dirty="0"/>
              <a:t> </a:t>
            </a:r>
            <a:r>
              <a:rPr lang="ru-RU" i="1" dirty="0" err="1"/>
              <a:t>қолданылатын</a:t>
            </a:r>
            <a:r>
              <a:rPr lang="ru-RU" i="1" dirty="0"/>
              <a:t> </a:t>
            </a:r>
            <a:r>
              <a:rPr lang="ru-RU" i="1" dirty="0" err="1"/>
              <a:t>логикалық</a:t>
            </a:r>
            <a:r>
              <a:rPr lang="ru-RU" i="1" dirty="0"/>
              <a:t> </a:t>
            </a:r>
            <a:r>
              <a:rPr lang="ru-RU" i="1" dirty="0" err="1"/>
              <a:t>теңеу</a:t>
            </a:r>
            <a:r>
              <a:rPr lang="ru-RU" i="1" dirty="0"/>
              <a:t> </a:t>
            </a:r>
            <a:r>
              <a:rPr lang="ru-RU" i="1" dirty="0" err="1"/>
              <a:t>тәсілі</a:t>
            </a:r>
            <a:r>
              <a:rPr lang="ru-RU" i="1" dirty="0"/>
              <a:t> </a:t>
            </a:r>
            <a:r>
              <a:rPr lang="ru-RU" i="1" dirty="0" err="1"/>
              <a:t>болып</a:t>
            </a:r>
            <a:r>
              <a:rPr lang="ru-RU" i="1" dirty="0"/>
              <a:t> </a:t>
            </a:r>
            <a:r>
              <a:rPr lang="ru-RU" i="1" dirty="0" err="1"/>
              <a:t>табылады</a:t>
            </a:r>
            <a:r>
              <a:rPr lang="ru-RU" i="1" dirty="0"/>
              <a:t>. </a:t>
            </a:r>
            <a:r>
              <a:rPr lang="ru-RU" i="1" dirty="0" err="1"/>
              <a:t>Шындық</a:t>
            </a:r>
            <a:r>
              <a:rPr lang="ru-RU" i="1" dirty="0"/>
              <a:t> </a:t>
            </a:r>
            <a:r>
              <a:rPr lang="ru-RU" i="1" dirty="0" err="1"/>
              <a:t>әлемді</a:t>
            </a:r>
            <a:r>
              <a:rPr lang="ru-RU" i="1" dirty="0"/>
              <a:t> </a:t>
            </a:r>
            <a:r>
              <a:rPr lang="ru-RU" i="1" dirty="0" err="1"/>
              <a:t>танудың</a:t>
            </a:r>
            <a:r>
              <a:rPr lang="ru-RU" i="1" dirty="0"/>
              <a:t> </a:t>
            </a:r>
            <a:r>
              <a:rPr lang="ru-RU" i="1" dirty="0" err="1"/>
              <a:t>ұтымды</a:t>
            </a:r>
            <a:r>
              <a:rPr lang="ru-RU" i="1" dirty="0"/>
              <a:t> </a:t>
            </a:r>
            <a:r>
              <a:rPr lang="ru-RU" i="1" dirty="0" err="1"/>
              <a:t>құралы</a:t>
            </a:r>
            <a:r>
              <a:rPr lang="ru-RU" i="1" dirty="0"/>
              <a:t> бола </a:t>
            </a:r>
            <a:r>
              <a:rPr lang="ru-RU" i="1" dirty="0" err="1"/>
              <a:t>тұрып</a:t>
            </a:r>
            <a:r>
              <a:rPr lang="ru-RU" i="1" dirty="0"/>
              <a:t>, </a:t>
            </a:r>
            <a:r>
              <a:rPr lang="ru-RU" i="1" dirty="0" err="1"/>
              <a:t>түр-түс</a:t>
            </a:r>
            <a:r>
              <a:rPr lang="ru-RU" i="1" dirty="0"/>
              <a:t> </a:t>
            </a:r>
            <a:r>
              <a:rPr lang="ru-RU" i="1" dirty="0" err="1"/>
              <a:t>атаулары</a:t>
            </a:r>
            <a:r>
              <a:rPr lang="ru-RU" i="1" dirty="0"/>
              <a:t> </a:t>
            </a:r>
            <a:r>
              <a:rPr lang="ru-RU" i="1" dirty="0" err="1"/>
              <a:t>мейлінше</a:t>
            </a:r>
            <a:r>
              <a:rPr lang="ru-RU" i="1" dirty="0"/>
              <a:t> </a:t>
            </a:r>
            <a:r>
              <a:rPr lang="ru-RU" i="1" dirty="0" err="1"/>
              <a:t>мазмұнды</a:t>
            </a:r>
            <a:r>
              <a:rPr lang="ru-RU" i="1" dirty="0"/>
              <a:t>, </a:t>
            </a:r>
            <a:r>
              <a:rPr lang="ru-RU" i="1" dirty="0" err="1"/>
              <a:t>көп</a:t>
            </a:r>
            <a:r>
              <a:rPr lang="ru-RU" i="1" dirty="0"/>
              <a:t> </a:t>
            </a:r>
            <a:r>
              <a:rPr lang="ru-RU" i="1" dirty="0" err="1"/>
              <a:t>қырлы</a:t>
            </a:r>
            <a:r>
              <a:rPr lang="ru-RU" i="1" dirty="0"/>
              <a:t> </a:t>
            </a:r>
            <a:r>
              <a:rPr lang="ru-RU" i="1" dirty="0" err="1"/>
              <a:t>тілдік</a:t>
            </a:r>
            <a:r>
              <a:rPr lang="ru-RU" i="1" dirty="0"/>
              <a:t> </a:t>
            </a:r>
            <a:r>
              <a:rPr lang="ru-RU" i="1" dirty="0" err="1"/>
              <a:t>құбылысты</a:t>
            </a:r>
            <a:r>
              <a:rPr lang="ru-RU" i="1" dirty="0"/>
              <a:t> </a:t>
            </a:r>
            <a:r>
              <a:rPr lang="ru-RU" i="1" dirty="0" err="1"/>
              <a:t>білдіреді</a:t>
            </a:r>
            <a:r>
              <a:rPr lang="ru-RU" i="1" dirty="0"/>
              <a:t>. </a:t>
            </a:r>
            <a:r>
              <a:rPr lang="ru-RU" i="1" dirty="0" err="1"/>
              <a:t>Түр-түс</a:t>
            </a:r>
            <a:r>
              <a:rPr lang="ru-RU" i="1" dirty="0"/>
              <a:t> </a:t>
            </a:r>
            <a:r>
              <a:rPr lang="ru-RU" i="1" dirty="0" err="1"/>
              <a:t>атауларының</a:t>
            </a:r>
            <a:r>
              <a:rPr lang="ru-RU" i="1" dirty="0"/>
              <a:t> </a:t>
            </a:r>
            <a:r>
              <a:rPr lang="ru-RU" i="1" dirty="0" err="1"/>
              <a:t>ойлау</a:t>
            </a:r>
            <a:r>
              <a:rPr lang="ru-RU" i="1" dirty="0"/>
              <a:t> </a:t>
            </a:r>
            <a:r>
              <a:rPr lang="ru-RU" i="1" dirty="0" err="1"/>
              <a:t>өрісінің</a:t>
            </a:r>
            <a:r>
              <a:rPr lang="ru-RU" i="1" dirty="0"/>
              <a:t> </a:t>
            </a:r>
            <a:r>
              <a:rPr lang="ru-RU" i="1" dirty="0" err="1"/>
              <a:t>бір</a:t>
            </a:r>
            <a:r>
              <a:rPr lang="ru-RU" i="1" dirty="0"/>
              <a:t> </a:t>
            </a:r>
            <a:r>
              <a:rPr lang="ru-RU" i="1" dirty="0" err="1"/>
              <a:t>формасы</a:t>
            </a:r>
            <a:r>
              <a:rPr lang="ru-RU" i="1" dirty="0"/>
              <a:t> </a:t>
            </a:r>
            <a:r>
              <a:rPr lang="ru-RU" i="1" dirty="0" err="1"/>
              <a:t>ретінде</a:t>
            </a:r>
            <a:r>
              <a:rPr lang="ru-RU" i="1" dirty="0"/>
              <a:t> </a:t>
            </a:r>
            <a:r>
              <a:rPr lang="ru-RU" i="1" dirty="0" err="1"/>
              <a:t>дүниені</a:t>
            </a:r>
            <a:r>
              <a:rPr lang="ru-RU" i="1" dirty="0"/>
              <a:t> </a:t>
            </a:r>
            <a:r>
              <a:rPr lang="ru-RU" i="1" dirty="0" err="1"/>
              <a:t>эмоционалды</a:t>
            </a:r>
            <a:r>
              <a:rPr lang="ru-RU" i="1" dirty="0"/>
              <a:t> </a:t>
            </a:r>
            <a:r>
              <a:rPr lang="ru-RU" i="1" dirty="0" err="1"/>
              <a:t>түрде</a:t>
            </a:r>
            <a:r>
              <a:rPr lang="ru-RU" i="1" dirty="0"/>
              <a:t> </a:t>
            </a:r>
            <a:r>
              <a:rPr lang="ru-RU" i="1" dirty="0" err="1"/>
              <a:t>қабылдаудағы</a:t>
            </a:r>
            <a:r>
              <a:rPr lang="ru-RU" i="1" dirty="0"/>
              <a:t> </a:t>
            </a:r>
            <a:r>
              <a:rPr lang="ru-RU" i="1" dirty="0" err="1"/>
              <a:t>және</a:t>
            </a:r>
            <a:r>
              <a:rPr lang="ru-RU" i="1" dirty="0"/>
              <a:t> </a:t>
            </a:r>
            <a:r>
              <a:rPr lang="ru-RU" i="1" dirty="0" err="1"/>
              <a:t>ондағы</a:t>
            </a:r>
            <a:r>
              <a:rPr lang="ru-RU" i="1" dirty="0"/>
              <a:t> </a:t>
            </a:r>
            <a:r>
              <a:rPr lang="ru-RU" i="1" dirty="0" err="1"/>
              <a:t>кейбір</a:t>
            </a:r>
            <a:r>
              <a:rPr lang="ru-RU" i="1" dirty="0"/>
              <a:t> </a:t>
            </a:r>
            <a:r>
              <a:rPr lang="ru-RU" i="1" dirty="0" err="1"/>
              <a:t>құбылысты</a:t>
            </a:r>
            <a:r>
              <a:rPr lang="ru-RU" i="1" dirty="0"/>
              <a:t> </a:t>
            </a:r>
            <a:r>
              <a:rPr lang="ru-RU" i="1" dirty="0" err="1"/>
              <a:t>салыстыра</a:t>
            </a:r>
            <a:r>
              <a:rPr lang="ru-RU" i="1" dirty="0"/>
              <a:t> </a:t>
            </a:r>
            <a:r>
              <a:rPr lang="ru-RU" i="1" dirty="0" err="1"/>
              <a:t>бағалау</a:t>
            </a:r>
            <a:r>
              <a:rPr lang="ru-RU" i="1" dirty="0"/>
              <a:t> </a:t>
            </a:r>
            <a:r>
              <a:rPr lang="ru-RU" i="1" dirty="0" err="1"/>
              <a:t>тұрғысынан</a:t>
            </a:r>
            <a:r>
              <a:rPr lang="ru-RU" i="1" dirty="0"/>
              <a:t> </a:t>
            </a:r>
            <a:r>
              <a:rPr lang="ru-RU" i="1" dirty="0" err="1"/>
              <a:t>қандай</a:t>
            </a:r>
            <a:r>
              <a:rPr lang="ru-RU" i="1" dirty="0"/>
              <a:t> да </a:t>
            </a:r>
            <a:r>
              <a:rPr lang="ru-RU" i="1" dirty="0" err="1"/>
              <a:t>бір</a:t>
            </a:r>
            <a:r>
              <a:rPr lang="ru-RU" i="1" dirty="0"/>
              <a:t> </a:t>
            </a:r>
            <a:r>
              <a:rPr lang="ru-RU" i="1" dirty="0" err="1"/>
              <a:t>нысанға</a:t>
            </a:r>
            <a:r>
              <a:rPr lang="ru-RU" i="1" dirty="0"/>
              <a:t> </a:t>
            </a:r>
            <a:r>
              <a:rPr lang="ru-RU" i="1" dirty="0" err="1"/>
              <a:t>мән</a:t>
            </a:r>
            <a:r>
              <a:rPr lang="ru-RU" i="1" dirty="0"/>
              <a:t> </a:t>
            </a:r>
            <a:r>
              <a:rPr lang="ru-RU" i="1" dirty="0" err="1"/>
              <a:t>берудегі</a:t>
            </a:r>
            <a:r>
              <a:rPr lang="ru-RU" i="1" dirty="0"/>
              <a:t> </a:t>
            </a:r>
            <a:r>
              <a:rPr lang="ru-RU" i="1" dirty="0" err="1"/>
              <a:t>орны</a:t>
            </a:r>
            <a:r>
              <a:rPr lang="ru-RU" i="1" dirty="0"/>
              <a:t> </a:t>
            </a:r>
            <a:r>
              <a:rPr lang="ru-RU" i="1" dirty="0" err="1"/>
              <a:t>ерекше</a:t>
            </a:r>
            <a:r>
              <a:rPr lang="ru-RU" i="1" dirty="0" smtClean="0"/>
              <a:t>.</a:t>
            </a:r>
          </a:p>
          <a:p>
            <a:pPr algn="just"/>
            <a:r>
              <a:rPr lang="kk-KZ" i="1" dirty="0" smtClean="0"/>
              <a:t>(5-минут)</a:t>
            </a:r>
            <a:endParaRPr lang="ru-RU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04856" cy="175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2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1560" y="548680"/>
            <a:ext cx="7192888" cy="1152128"/>
          </a:xfrm>
        </p:spPr>
        <p:txBody>
          <a:bodyPr>
            <a:normAutofit fontScale="92500" lnSpcReduction="10000"/>
          </a:bodyPr>
          <a:lstStyle/>
          <a:p>
            <a:r>
              <a:rPr lang="kk-KZ" sz="4000" b="1" dirty="0" smtClean="0">
                <a:solidFill>
                  <a:schemeClr val="tx1"/>
                </a:solidFill>
              </a:rPr>
              <a:t>«Ой жалғау»</a:t>
            </a:r>
          </a:p>
          <a:p>
            <a:r>
              <a:rPr lang="kk-KZ" b="1" i="1" dirty="0" smtClean="0">
                <a:solidFill>
                  <a:schemeClr val="tx1"/>
                </a:solidFill>
              </a:rPr>
              <a:t>Берілетін мәтін</a:t>
            </a:r>
            <a:endParaRPr lang="kk-KZ" sz="4000" b="1" i="1" dirty="0" smtClean="0">
              <a:solidFill>
                <a:schemeClr val="tx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835696" y="1885165"/>
            <a:ext cx="6840760" cy="446449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Ауылдың</a:t>
            </a:r>
            <a:r>
              <a:rPr lang="ru-RU" dirty="0"/>
              <a:t> </a:t>
            </a:r>
            <a:r>
              <a:rPr lang="ru-RU" dirty="0" err="1"/>
              <a:t>шет</a:t>
            </a:r>
            <a:r>
              <a:rPr lang="tr-TR" dirty="0"/>
              <a:t>i. </a:t>
            </a:r>
            <a:r>
              <a:rPr lang="ru-RU" dirty="0" err="1"/>
              <a:t>Қарлы</a:t>
            </a:r>
            <a:r>
              <a:rPr lang="ru-RU" dirty="0"/>
              <a:t> </a:t>
            </a:r>
            <a:r>
              <a:rPr lang="ru-RU" dirty="0" err="1"/>
              <a:t>төбеш</a:t>
            </a:r>
            <a:r>
              <a:rPr lang="tr-TR" dirty="0"/>
              <a:t>i</a:t>
            </a:r>
            <a:r>
              <a:rPr lang="ru-RU" dirty="0" err="1"/>
              <a:t>кке</a:t>
            </a:r>
            <a:r>
              <a:rPr lang="ru-RU" dirty="0"/>
              <a:t> су </a:t>
            </a:r>
            <a:r>
              <a:rPr lang="ru-RU" dirty="0" err="1"/>
              <a:t>құйылып</a:t>
            </a:r>
            <a:r>
              <a:rPr lang="ru-RU" dirty="0"/>
              <a:t>, </a:t>
            </a:r>
            <a:r>
              <a:rPr lang="ru-RU" dirty="0" err="1"/>
              <a:t>сырғанақ</a:t>
            </a:r>
            <a:r>
              <a:rPr lang="ru-RU" dirty="0"/>
              <a:t> </a:t>
            </a:r>
            <a:r>
              <a:rPr lang="ru-RU" dirty="0" err="1" smtClean="0"/>
              <a:t>жасалған</a:t>
            </a:r>
            <a:r>
              <a:rPr lang="ru-RU" dirty="0" smtClean="0"/>
              <a:t>. Б</a:t>
            </a:r>
            <a:r>
              <a:rPr lang="tr-TR" dirty="0"/>
              <a:t>i</a:t>
            </a:r>
            <a:r>
              <a:rPr lang="ru-RU" dirty="0" err="1"/>
              <a:t>рнеше</a:t>
            </a:r>
            <a:r>
              <a:rPr lang="ru-RU" dirty="0"/>
              <a:t> бала </a:t>
            </a:r>
            <a:r>
              <a:rPr lang="ru-RU" dirty="0" err="1"/>
              <a:t>сырғанақ</a:t>
            </a:r>
            <a:r>
              <a:rPr lang="ru-RU" dirty="0"/>
              <a:t> </a:t>
            </a:r>
            <a:r>
              <a:rPr lang="ru-RU" dirty="0" err="1"/>
              <a:t>теу</a:t>
            </a:r>
            <a:r>
              <a:rPr lang="tr-TR" dirty="0"/>
              <a:t>i</a:t>
            </a:r>
            <a:r>
              <a:rPr lang="ru-RU" dirty="0"/>
              <a:t>п </a:t>
            </a:r>
            <a:r>
              <a:rPr lang="ru-RU" dirty="0" err="1"/>
              <a:t>жүр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tr-TR" dirty="0"/>
              <a:t>i</a:t>
            </a:r>
            <a:r>
              <a:rPr lang="ru-RU" dirty="0"/>
              <a:t>ш</a:t>
            </a:r>
            <a:r>
              <a:rPr lang="tr-TR" dirty="0"/>
              <a:t>i</a:t>
            </a:r>
            <a:r>
              <a:rPr lang="ru-RU" dirty="0" err="1"/>
              <a:t>нде</a:t>
            </a:r>
            <a:r>
              <a:rPr lang="ru-RU" dirty="0"/>
              <a:t> </a:t>
            </a:r>
            <a:r>
              <a:rPr lang="ru-RU" dirty="0" err="1"/>
              <a:t>ағайынды</a:t>
            </a:r>
            <a:r>
              <a:rPr lang="ru-RU" dirty="0"/>
              <a:t> </a:t>
            </a:r>
            <a:r>
              <a:rPr lang="ru-RU" dirty="0" err="1"/>
              <a:t>Ахметовтер</a:t>
            </a:r>
            <a:r>
              <a:rPr lang="ru-RU" dirty="0"/>
              <a:t> де бар. </a:t>
            </a:r>
            <a:r>
              <a:rPr lang="ru-RU" dirty="0" err="1"/>
              <a:t>Ақан</a:t>
            </a:r>
            <a:r>
              <a:rPr lang="ru-RU" dirty="0"/>
              <a:t> мен </a:t>
            </a:r>
            <a:r>
              <a:rPr lang="ru-RU" dirty="0" err="1"/>
              <a:t>Асан</a:t>
            </a:r>
            <a:r>
              <a:rPr lang="ru-RU" dirty="0"/>
              <a:t> </a:t>
            </a:r>
            <a:r>
              <a:rPr lang="ru-RU" dirty="0" err="1"/>
              <a:t>екеу</a:t>
            </a:r>
            <a:r>
              <a:rPr lang="tr-TR" dirty="0"/>
              <a:t>i </a:t>
            </a:r>
            <a:r>
              <a:rPr lang="ru-RU" dirty="0"/>
              <a:t>б</a:t>
            </a:r>
            <a:r>
              <a:rPr lang="tr-TR" dirty="0"/>
              <a:t>i</a:t>
            </a:r>
            <a:r>
              <a:rPr lang="ru-RU" dirty="0"/>
              <a:t>р </a:t>
            </a:r>
            <a:r>
              <a:rPr lang="ru-RU" dirty="0" err="1"/>
              <a:t>шанаға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төбеден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зымырайды</a:t>
            </a:r>
            <a:r>
              <a:rPr lang="ru-RU" dirty="0"/>
              <a:t>. </a:t>
            </a:r>
            <a:r>
              <a:rPr lang="ru-RU" dirty="0" err="1"/>
              <a:t>Беттер</a:t>
            </a:r>
            <a:r>
              <a:rPr lang="tr-TR" dirty="0"/>
              <a:t>i </a:t>
            </a:r>
            <a:r>
              <a:rPr lang="ru-RU" dirty="0" err="1"/>
              <a:t>қызара</a:t>
            </a:r>
            <a:r>
              <a:rPr lang="ru-RU" dirty="0"/>
              <a:t> </a:t>
            </a:r>
            <a:r>
              <a:rPr lang="ru-RU" dirty="0" err="1"/>
              <a:t>бөрт</a:t>
            </a:r>
            <a:r>
              <a:rPr lang="tr-TR" dirty="0"/>
              <a:t>i</a:t>
            </a:r>
            <a:r>
              <a:rPr lang="ru-RU" dirty="0"/>
              <a:t>п, </a:t>
            </a:r>
            <a:r>
              <a:rPr lang="ru-RU" dirty="0" err="1"/>
              <a:t>сырғанап</a:t>
            </a:r>
            <a:r>
              <a:rPr lang="ru-RU" dirty="0"/>
              <a:t> </a:t>
            </a:r>
            <a:r>
              <a:rPr lang="ru-RU" dirty="0" err="1"/>
              <a:t>ойнаудан</a:t>
            </a:r>
            <a:r>
              <a:rPr lang="ru-RU" dirty="0"/>
              <a:t> </a:t>
            </a:r>
            <a:r>
              <a:rPr lang="ru-RU" dirty="0" err="1"/>
              <a:t>жалығар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. </a:t>
            </a:r>
            <a:r>
              <a:rPr lang="ru-RU" dirty="0" err="1"/>
              <a:t>Ақан</a:t>
            </a:r>
            <a:r>
              <a:rPr lang="ru-RU" dirty="0"/>
              <a:t> мен </a:t>
            </a:r>
            <a:r>
              <a:rPr lang="ru-RU" dirty="0" err="1"/>
              <a:t>Асан</a:t>
            </a:r>
            <a:r>
              <a:rPr lang="ru-RU" dirty="0"/>
              <a:t> </a:t>
            </a:r>
            <a:r>
              <a:rPr lang="ru-RU" dirty="0" err="1"/>
              <a:t>төбе</a:t>
            </a:r>
            <a:r>
              <a:rPr lang="ru-RU" dirty="0"/>
              <a:t> </a:t>
            </a:r>
            <a:r>
              <a:rPr lang="ru-RU" dirty="0" err="1"/>
              <a:t>басына</a:t>
            </a:r>
            <a:r>
              <a:rPr lang="ru-RU" dirty="0"/>
              <a:t> </a:t>
            </a:r>
            <a:r>
              <a:rPr lang="ru-RU" dirty="0" err="1"/>
              <a:t>шықты</a:t>
            </a:r>
            <a:r>
              <a:rPr lang="ru-RU" dirty="0"/>
              <a:t>. </a:t>
            </a:r>
            <a:r>
              <a:rPr lang="ru-RU" dirty="0" err="1"/>
              <a:t>Шананың</a:t>
            </a:r>
            <a:r>
              <a:rPr lang="ru-RU" dirty="0"/>
              <a:t> </a:t>
            </a:r>
            <a:r>
              <a:rPr lang="ru-RU" dirty="0" err="1"/>
              <a:t>алдына</a:t>
            </a:r>
            <a:r>
              <a:rPr lang="ru-RU" dirty="0"/>
              <a:t> </a:t>
            </a:r>
            <a:r>
              <a:rPr lang="ru-RU" dirty="0" err="1"/>
              <a:t>Асан</a:t>
            </a:r>
            <a:r>
              <a:rPr lang="ru-RU" dirty="0"/>
              <a:t> </a:t>
            </a:r>
            <a:r>
              <a:rPr lang="ru-RU" dirty="0" err="1"/>
              <a:t>отыратын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абайсызда</a:t>
            </a:r>
            <a:r>
              <a:rPr lang="ru-RU" dirty="0"/>
              <a:t> </a:t>
            </a:r>
            <a:r>
              <a:rPr lang="ru-RU" dirty="0" err="1"/>
              <a:t>шанадан</a:t>
            </a:r>
            <a:r>
              <a:rPr lang="ru-RU" dirty="0"/>
              <a:t> </a:t>
            </a:r>
            <a:r>
              <a:rPr lang="ru-RU" dirty="0" err="1"/>
              <a:t>айырылып</a:t>
            </a:r>
            <a:r>
              <a:rPr lang="ru-RU" dirty="0"/>
              <a:t> </a:t>
            </a:r>
            <a:r>
              <a:rPr lang="ru-RU" dirty="0" err="1"/>
              <a:t>қалды</a:t>
            </a:r>
            <a:r>
              <a:rPr lang="ru-RU" dirty="0"/>
              <a:t>. Бос </a:t>
            </a:r>
            <a:r>
              <a:rPr lang="ru-RU" dirty="0" err="1"/>
              <a:t>шана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сырғанай</a:t>
            </a:r>
            <a:r>
              <a:rPr lang="ru-RU" dirty="0"/>
              <a:t> </a:t>
            </a:r>
            <a:r>
              <a:rPr lang="ru-RU" dirty="0" err="1"/>
              <a:t>жөнелд</a:t>
            </a:r>
            <a:r>
              <a:rPr lang="tr-TR" dirty="0"/>
              <a:t>i. </a:t>
            </a:r>
            <a:r>
              <a:rPr lang="ru-RU" dirty="0" err="1"/>
              <a:t>Алысқа</a:t>
            </a:r>
            <a:r>
              <a:rPr lang="ru-RU" dirty="0"/>
              <a:t> </a:t>
            </a:r>
            <a:r>
              <a:rPr lang="ru-RU" dirty="0" err="1"/>
              <a:t>барып</a:t>
            </a:r>
            <a:r>
              <a:rPr lang="ru-RU" dirty="0"/>
              <a:t> б</a:t>
            </a:r>
            <a:r>
              <a:rPr lang="tr-TR" dirty="0"/>
              <a:t>i</a:t>
            </a:r>
            <a:r>
              <a:rPr lang="ru-RU" dirty="0" err="1"/>
              <a:t>рақ</a:t>
            </a:r>
            <a:r>
              <a:rPr lang="ru-RU" dirty="0"/>
              <a:t>, </a:t>
            </a:r>
            <a:r>
              <a:rPr lang="ru-RU" dirty="0" err="1"/>
              <a:t>тоқтады</a:t>
            </a:r>
            <a:r>
              <a:rPr lang="ru-RU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16024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3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115616" y="237974"/>
            <a:ext cx="6984776" cy="1008112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«Ой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жалғау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 минут)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-6950" y="1043641"/>
            <a:ext cx="3632085" cy="1106059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1-топ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3109901" y="1336627"/>
            <a:ext cx="3168352" cy="1184929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ОқО</a:t>
            </a:r>
            <a:endParaRPr lang="ru-RU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6243791" y="1096192"/>
            <a:ext cx="2648689" cy="1296468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3-топ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/>
              <a:t>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9858" y="1744426"/>
            <a:ext cx="73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2-топ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-98676" y="2228527"/>
            <a:ext cx="4283968" cy="4397065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/>
              <a:t>Берілген</a:t>
            </a:r>
            <a:r>
              <a:rPr lang="ru-RU" b="1" dirty="0"/>
              <a:t> </a:t>
            </a:r>
            <a:r>
              <a:rPr lang="ru-RU" b="1" dirty="0" err="1"/>
              <a:t>мәтінді</a:t>
            </a:r>
            <a:r>
              <a:rPr lang="ru-RU" b="1" dirty="0"/>
              <a:t> сын </a:t>
            </a:r>
            <a:r>
              <a:rPr lang="ru-RU" b="1" dirty="0" err="1"/>
              <a:t>есім</a:t>
            </a:r>
            <a:r>
              <a:rPr lang="ru-RU" b="1" dirty="0"/>
              <a:t>, </a:t>
            </a:r>
            <a:r>
              <a:rPr lang="ru-RU" b="1" dirty="0" err="1"/>
              <a:t>түс</a:t>
            </a:r>
            <a:r>
              <a:rPr lang="ru-RU" b="1" dirty="0"/>
              <a:t> </a:t>
            </a:r>
            <a:r>
              <a:rPr lang="ru-RU" b="1" dirty="0" err="1"/>
              <a:t>атауларын</a:t>
            </a:r>
            <a:r>
              <a:rPr lang="ru-RU" b="1" dirty="0"/>
              <a:t> </a:t>
            </a:r>
            <a:r>
              <a:rPr lang="ru-RU" b="1" dirty="0" err="1"/>
              <a:t>пайдалана</a:t>
            </a:r>
            <a:r>
              <a:rPr lang="ru-RU" b="1" dirty="0"/>
              <a:t> </a:t>
            </a:r>
            <a:r>
              <a:rPr lang="ru-RU" b="1" dirty="0" err="1"/>
              <a:t>отырып</a:t>
            </a:r>
            <a:r>
              <a:rPr lang="ru-RU" b="1" dirty="0"/>
              <a:t> </a:t>
            </a:r>
            <a:r>
              <a:rPr lang="ru-RU" b="1" i="1" dirty="0" err="1" smtClean="0"/>
              <a:t>көңілді</a:t>
            </a:r>
            <a:r>
              <a:rPr lang="ru-RU" b="1" i="1" dirty="0" smtClean="0"/>
              <a:t> </a:t>
            </a:r>
            <a:r>
              <a:rPr lang="ru-RU" b="1" dirty="0" err="1" smtClean="0"/>
              <a:t>аяқтау</a:t>
            </a:r>
            <a:r>
              <a:rPr lang="ru-RU" b="1" dirty="0"/>
              <a:t>.</a:t>
            </a:r>
            <a:endParaRPr lang="ru-RU" b="1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306412" y="2499832"/>
            <a:ext cx="3268941" cy="412576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k-KZ" b="1" dirty="0" smtClean="0"/>
              <a:t>Берілген мәтінді сын есім, түс атауларын пайдалана отырып </a:t>
            </a:r>
            <a:r>
              <a:rPr lang="kk-KZ" b="1" i="1" dirty="0" smtClean="0"/>
              <a:t>қайғылы</a:t>
            </a:r>
            <a:r>
              <a:rPr lang="kk-KZ" b="1" dirty="0" smtClean="0"/>
              <a:t> аяқтау.</a:t>
            </a:r>
            <a:endParaRPr lang="ru-RU" b="1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820139" y="2402887"/>
            <a:ext cx="3323861" cy="4320479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/>
              <a:t>Берілген</a:t>
            </a:r>
            <a:r>
              <a:rPr lang="ru-RU" b="1" dirty="0"/>
              <a:t> </a:t>
            </a:r>
            <a:r>
              <a:rPr lang="ru-RU" b="1" dirty="0" err="1"/>
              <a:t>мәтінді</a:t>
            </a:r>
            <a:r>
              <a:rPr lang="ru-RU" b="1" dirty="0"/>
              <a:t> сын </a:t>
            </a:r>
            <a:r>
              <a:rPr lang="ru-RU" b="1" dirty="0" err="1"/>
              <a:t>есім</a:t>
            </a:r>
            <a:r>
              <a:rPr lang="ru-RU" b="1" dirty="0"/>
              <a:t>, </a:t>
            </a:r>
            <a:r>
              <a:rPr lang="ru-RU" b="1" dirty="0" err="1"/>
              <a:t>түс</a:t>
            </a:r>
            <a:r>
              <a:rPr lang="ru-RU" b="1" dirty="0"/>
              <a:t> </a:t>
            </a:r>
            <a:r>
              <a:rPr lang="ru-RU" b="1" dirty="0" err="1"/>
              <a:t>атауларын</a:t>
            </a:r>
            <a:r>
              <a:rPr lang="ru-RU" b="1" dirty="0"/>
              <a:t> </a:t>
            </a:r>
            <a:r>
              <a:rPr lang="ru-RU" b="1" dirty="0" err="1"/>
              <a:t>пайдалана</a:t>
            </a:r>
            <a:r>
              <a:rPr lang="ru-RU" b="1" dirty="0"/>
              <a:t> </a:t>
            </a:r>
            <a:r>
              <a:rPr lang="ru-RU" b="1" dirty="0" err="1"/>
              <a:t>отырып</a:t>
            </a:r>
            <a:r>
              <a:rPr lang="ru-RU" b="1" dirty="0"/>
              <a:t> </a:t>
            </a:r>
            <a:r>
              <a:rPr lang="ru-RU" b="1" i="1" dirty="0" err="1" smtClean="0"/>
              <a:t>күлкілі</a:t>
            </a:r>
            <a:r>
              <a:rPr lang="ru-RU" b="1" dirty="0" smtClean="0"/>
              <a:t> </a:t>
            </a:r>
            <a:r>
              <a:rPr lang="ru-RU" b="1" dirty="0" err="1"/>
              <a:t>аяқтау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65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5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Еркін микрофон</a:t>
            </a:r>
            <a:br>
              <a:rPr lang="kk-KZ" dirty="0" smtClean="0"/>
            </a:br>
            <a:r>
              <a:rPr lang="kk-KZ" sz="2200" i="1" dirty="0" smtClean="0"/>
              <a:t>(7 минут)</a:t>
            </a:r>
            <a:endParaRPr lang="ru-RU" sz="2200" i="1" dirty="0"/>
          </a:p>
        </p:txBody>
      </p:sp>
      <p:pic>
        <p:nvPicPr>
          <p:cNvPr id="1030" name="Picture 6" descr="http://us.123rf.com/450wm/texelart/texelart1412/texelart141200011/34431714-3d-%D0%BE%D1%80%D0%B0%D0%BD%D0%B6%D0%B5%D0%B2%D1%8B%D0%B9-%D0%BC%D0%B8%D0%BA%D1%80%D0%BE%D1%84%D0%BE%D0%BD.-%D0%98%D0%B7%D0%BE%D0%BB%D0%B8%D1%80%D0%BE%D0%B2%D0%B0%D0%BD%D0%BD%D1%8B%D0%B5-%D0%BD%D0%B0-%D0%B1%D0%B5%D0%BB%D0%BE%D0%BC-%D1%84%D0%BE%D0%BD%D0%B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953035" cy="4286250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br>
              <a:rPr lang="kk-KZ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Оқушылардың түр-түс атаулары жөніндегі танымын кеңейту қажет. Түр-түс атауларын тек сын есім төңірегінде қарастырмай, олардың ауыспалы мағынасы жөнінде ұғындыру, қазақ дүниетанымындағы мағынасын танытуымыз қажет.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6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kk-KZ" dirty="0" smtClean="0"/>
              <a:t>Назарларыңызға рақмет!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25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41543"/>
            <a:ext cx="8229600" cy="2071702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Шеберлік сыныпқа </a:t>
            </a:r>
            <a:b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қош келдіңіздер!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sa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9832" y="2204864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67544" y="2924944"/>
            <a:ext cx="2520280" cy="2382074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вал 4"/>
          <p:cNvSpPr/>
          <p:nvPr/>
        </p:nvSpPr>
        <p:spPr>
          <a:xfrm>
            <a:off x="6012160" y="2996952"/>
            <a:ext cx="2483865" cy="2304256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4283968" y="537321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425" y="2564904"/>
            <a:ext cx="8229600" cy="640116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категориясын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түр-түс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атаулары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меңгерту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(6-сынып)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7105" y="4423097"/>
            <a:ext cx="2203177" cy="1952765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вал 4"/>
          <p:cNvSpPr/>
          <p:nvPr/>
        </p:nvSpPr>
        <p:spPr>
          <a:xfrm>
            <a:off x="5940152" y="4314587"/>
            <a:ext cx="2214579" cy="204320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683568" y="836712"/>
            <a:ext cx="77413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28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24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92540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ШЕБЕРЛІК - СЫНЫП ЖОСПАРЫ: 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0448964"/>
              </p:ext>
            </p:extLst>
          </p:nvPr>
        </p:nvGraphicFramePr>
        <p:xfrm>
          <a:off x="323528" y="1412776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70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kk-KZ" sz="3200" dirty="0"/>
              <a:t>(</a:t>
            </a:r>
            <a:r>
              <a:rPr lang="kk-KZ" sz="3200" dirty="0" smtClean="0"/>
              <a:t>3 минут)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276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611560" y="548680"/>
            <a:ext cx="6192688" cy="5904656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err="1"/>
              <a:t>Түр-түс</a:t>
            </a:r>
            <a:r>
              <a:rPr lang="ru-RU" b="1" dirty="0"/>
              <a:t> </a:t>
            </a:r>
            <a:r>
              <a:rPr lang="ru-RU" b="1" dirty="0" err="1"/>
              <a:t>атаулары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білімінде</a:t>
            </a:r>
            <a:r>
              <a:rPr lang="ru-RU" dirty="0"/>
              <a:t> </a:t>
            </a:r>
            <a:r>
              <a:rPr lang="ru-RU" dirty="0" err="1"/>
              <a:t>біршама</a:t>
            </a:r>
            <a:r>
              <a:rPr lang="ru-RU" dirty="0"/>
              <a:t> </a:t>
            </a:r>
            <a:r>
              <a:rPr lang="ru-RU" dirty="0" err="1"/>
              <a:t>зерттелген</a:t>
            </a:r>
            <a:r>
              <a:rPr lang="ru-RU" dirty="0"/>
              <a:t> </a:t>
            </a:r>
            <a:r>
              <a:rPr lang="ru-RU" dirty="0" err="1" smtClean="0"/>
              <a:t>мәселе</a:t>
            </a:r>
            <a:r>
              <a:rPr lang="ru-RU" dirty="0"/>
              <a:t>.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әуелі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сын </a:t>
            </a:r>
            <a:r>
              <a:rPr lang="ru-RU" dirty="0" err="1"/>
              <a:t>есімнің</a:t>
            </a:r>
            <a:r>
              <a:rPr lang="ru-RU" dirty="0"/>
              <a:t> </a:t>
            </a:r>
            <a:r>
              <a:rPr lang="ru-RU" dirty="0" err="1"/>
              <a:t>категориясы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қаралып</a:t>
            </a:r>
            <a:r>
              <a:rPr lang="ru-RU" dirty="0"/>
              <a:t>, </a:t>
            </a:r>
            <a:r>
              <a:rPr lang="ru-RU" dirty="0" err="1"/>
              <a:t>сапалық</a:t>
            </a:r>
            <a:r>
              <a:rPr lang="ru-RU" dirty="0"/>
              <a:t> сын </a:t>
            </a:r>
            <a:r>
              <a:rPr lang="ru-RU" dirty="0" err="1"/>
              <a:t>есімге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мағыналық</a:t>
            </a:r>
            <a:r>
              <a:rPr lang="ru-RU" dirty="0"/>
              <a:t>, </a:t>
            </a:r>
            <a:r>
              <a:rPr lang="ru-RU" dirty="0" err="1"/>
              <a:t>грамматикалық</a:t>
            </a:r>
            <a:r>
              <a:rPr lang="ru-RU" dirty="0"/>
              <a:t> </a:t>
            </a:r>
            <a:r>
              <a:rPr lang="ru-RU" dirty="0" err="1"/>
              <a:t>табиғаты</a:t>
            </a:r>
            <a:r>
              <a:rPr lang="ru-RU" dirty="0"/>
              <a:t>, </a:t>
            </a:r>
            <a:r>
              <a:rPr lang="ru-RU" dirty="0" err="1"/>
              <a:t>қолданылу</a:t>
            </a:r>
            <a:r>
              <a:rPr lang="ru-RU" dirty="0"/>
              <a:t> </a:t>
            </a:r>
            <a:r>
              <a:rPr lang="ru-RU" dirty="0" err="1"/>
              <a:t>аясы</a:t>
            </a:r>
            <a:r>
              <a:rPr lang="ru-RU" dirty="0"/>
              <a:t>, </a:t>
            </a:r>
            <a:r>
              <a:rPr lang="ru-RU" dirty="0" err="1"/>
              <a:t>жасалу</a:t>
            </a:r>
            <a:r>
              <a:rPr lang="ru-RU" dirty="0"/>
              <a:t> </a:t>
            </a:r>
            <a:r>
              <a:rPr lang="ru-RU" dirty="0" err="1"/>
              <a:t>жолдары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 </a:t>
            </a:r>
            <a:r>
              <a:rPr lang="ru-RU" dirty="0" err="1"/>
              <a:t>анықталған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Бабаларымыз</a:t>
            </a:r>
            <a:r>
              <a:rPr lang="ru-RU" dirty="0"/>
              <a:t> </a:t>
            </a:r>
            <a:r>
              <a:rPr lang="ru-RU" dirty="0" err="1"/>
              <a:t>түркілерден</a:t>
            </a:r>
            <a:r>
              <a:rPr lang="ru-RU" dirty="0"/>
              <a:t> </a:t>
            </a:r>
            <a:r>
              <a:rPr lang="ru-RU" dirty="0" err="1"/>
              <a:t>қалған</a:t>
            </a:r>
            <a:r>
              <a:rPr lang="ru-RU" dirty="0"/>
              <a:t> </a:t>
            </a:r>
            <a:r>
              <a:rPr lang="ru-RU" dirty="0" err="1"/>
              <a:t>асыл</a:t>
            </a:r>
            <a:r>
              <a:rPr lang="ru-RU" dirty="0"/>
              <a:t> </a:t>
            </a:r>
            <a:r>
              <a:rPr lang="ru-RU" dirty="0" err="1"/>
              <a:t>мұра</a:t>
            </a:r>
            <a:r>
              <a:rPr lang="ru-RU" dirty="0"/>
              <a:t> –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түркі</a:t>
            </a:r>
            <a:r>
              <a:rPr lang="ru-RU" dirty="0"/>
              <a:t> </a:t>
            </a:r>
            <a:r>
              <a:rPr lang="ru-RU" dirty="0" err="1"/>
              <a:t>жұртына</a:t>
            </a:r>
            <a:r>
              <a:rPr lang="ru-RU" dirty="0"/>
              <a:t> </a:t>
            </a:r>
            <a:r>
              <a:rPr lang="ru-RU" dirty="0" err="1"/>
              <a:t>ортақ</a:t>
            </a:r>
            <a:r>
              <a:rPr lang="ru-RU" dirty="0"/>
              <a:t> </a:t>
            </a:r>
            <a:r>
              <a:rPr lang="ru-RU" dirty="0" err="1"/>
              <a:t>дүние</a:t>
            </a:r>
            <a:r>
              <a:rPr lang="ru-RU" dirty="0"/>
              <a:t> </a:t>
            </a:r>
            <a:r>
              <a:rPr lang="ru-RU" dirty="0" err="1"/>
              <a:t>болғандықтан</a:t>
            </a:r>
            <a:r>
              <a:rPr lang="ru-RU" dirty="0"/>
              <a:t>,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біліміндегі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зерттелу</a:t>
            </a:r>
            <a:r>
              <a:rPr lang="ru-RU" dirty="0"/>
              <a:t> </a:t>
            </a:r>
            <a:r>
              <a:rPr lang="ru-RU" dirty="0" err="1"/>
              <a:t>тарихында</a:t>
            </a:r>
            <a:r>
              <a:rPr lang="ru-RU" dirty="0"/>
              <a:t> да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ортақтық</a:t>
            </a:r>
            <a:r>
              <a:rPr lang="ru-RU" dirty="0"/>
              <a:t> </a:t>
            </a:r>
            <a:r>
              <a:rPr lang="ru-RU" dirty="0" err="1"/>
              <a:t>болатыны</a:t>
            </a:r>
            <a:r>
              <a:rPr lang="ru-RU" dirty="0"/>
              <a:t> </a:t>
            </a:r>
            <a:r>
              <a:rPr lang="ru-RU" dirty="0" err="1"/>
              <a:t>даусыз</a:t>
            </a:r>
            <a:r>
              <a:rPr lang="ru-RU" dirty="0"/>
              <a:t>.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себепті</a:t>
            </a:r>
            <a:r>
              <a:rPr lang="ru-RU" dirty="0"/>
              <a:t> де </a:t>
            </a:r>
            <a:r>
              <a:rPr lang="ru-RU" dirty="0" err="1"/>
              <a:t>түр-түс</a:t>
            </a:r>
            <a:r>
              <a:rPr lang="ru-RU" dirty="0"/>
              <a:t> </a:t>
            </a:r>
            <a:r>
              <a:rPr lang="ru-RU" dirty="0" err="1"/>
              <a:t>атаулары</a:t>
            </a:r>
            <a:r>
              <a:rPr lang="ru-RU" dirty="0"/>
              <a:t> – </a:t>
            </a:r>
            <a:r>
              <a:rPr lang="ru-RU" dirty="0" err="1"/>
              <a:t>сапалық</a:t>
            </a:r>
            <a:r>
              <a:rPr lang="ru-RU" dirty="0"/>
              <a:t> сын </a:t>
            </a:r>
            <a:r>
              <a:rPr lang="ru-RU" dirty="0" err="1"/>
              <a:t>есім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жиырмадан</a:t>
            </a:r>
            <a:r>
              <a:rPr lang="ru-RU" dirty="0"/>
              <a:t> </a:t>
            </a:r>
            <a:r>
              <a:rPr lang="ru-RU" dirty="0" err="1"/>
              <a:t>астам</a:t>
            </a:r>
            <a:r>
              <a:rPr lang="ru-RU" dirty="0"/>
              <a:t> </a:t>
            </a:r>
            <a:r>
              <a:rPr lang="ru-RU" dirty="0" err="1"/>
              <a:t>түркі</a:t>
            </a:r>
            <a:r>
              <a:rPr lang="ru-RU" dirty="0"/>
              <a:t> </a:t>
            </a:r>
            <a:r>
              <a:rPr lang="ru-RU" dirty="0" err="1"/>
              <a:t>тілдерінің</a:t>
            </a:r>
            <a:r>
              <a:rPr lang="ru-RU" dirty="0"/>
              <a:t> </a:t>
            </a:r>
            <a:r>
              <a:rPr lang="ru-RU" dirty="0" err="1"/>
              <a:t>бәрінде</a:t>
            </a:r>
            <a:r>
              <a:rPr lang="ru-RU" dirty="0"/>
              <a:t> де лексика-</a:t>
            </a:r>
            <a:r>
              <a:rPr lang="ru-RU" dirty="0" err="1"/>
              <a:t>грамматикалық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этимологиялық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зерттелген</a:t>
            </a:r>
            <a:r>
              <a:rPr lang="ru-RU" dirty="0"/>
              <a:t>, </a:t>
            </a:r>
            <a:r>
              <a:rPr lang="ru-RU" dirty="0" err="1"/>
              <a:t>анықталған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дәрежеде</a:t>
            </a:r>
            <a:r>
              <a:rPr lang="ru-RU" dirty="0"/>
              <a:t>  </a:t>
            </a:r>
            <a:r>
              <a:rPr lang="ru-RU" dirty="0" err="1"/>
              <a:t>жүйеге</a:t>
            </a:r>
            <a:r>
              <a:rPr lang="ru-RU" dirty="0"/>
              <a:t> </a:t>
            </a:r>
            <a:r>
              <a:rPr lang="ru-RU" dirty="0" err="1"/>
              <a:t>түскен</a:t>
            </a:r>
            <a:r>
              <a:rPr lang="ru-RU" dirty="0"/>
              <a:t> категория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419747" cy="56886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6323" y="-228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Түр-түс</a:t>
            </a:r>
            <a:r>
              <a:rPr lang="ru-RU" dirty="0" smtClean="0"/>
              <a:t> </a:t>
            </a:r>
            <a:r>
              <a:rPr lang="ru-RU" dirty="0" err="1" smtClean="0"/>
              <a:t>атаулары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(7-минут)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0723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535" y="692696"/>
            <a:ext cx="4572000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тілдегі</a:t>
            </a:r>
            <a:r>
              <a:rPr lang="ru-RU" dirty="0"/>
              <a:t> </a:t>
            </a:r>
            <a:r>
              <a:rPr lang="ru-RU" dirty="0" err="1"/>
              <a:t>түр-түс</a:t>
            </a:r>
            <a:r>
              <a:rPr lang="ru-RU" dirty="0"/>
              <a:t> </a:t>
            </a:r>
            <a:r>
              <a:rPr lang="ru-RU" dirty="0" err="1"/>
              <a:t>атаулары</a:t>
            </a:r>
            <a:r>
              <a:rPr lang="ru-RU" dirty="0"/>
              <a:t> –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заттың</a:t>
            </a:r>
            <a:r>
              <a:rPr lang="ru-RU" dirty="0"/>
              <a:t> </a:t>
            </a:r>
            <a:r>
              <a:rPr lang="ru-RU" dirty="0" err="1"/>
              <a:t>сапалық</a:t>
            </a:r>
            <a:r>
              <a:rPr lang="ru-RU" dirty="0"/>
              <a:t> </a:t>
            </a:r>
            <a:r>
              <a:rPr lang="ru-RU" dirty="0" err="1"/>
              <a:t>сынын</a:t>
            </a:r>
            <a:r>
              <a:rPr lang="ru-RU" dirty="0"/>
              <a:t> </a:t>
            </a:r>
            <a:r>
              <a:rPr lang="ru-RU" dirty="0" err="1"/>
              <a:t>ғана</a:t>
            </a:r>
            <a:endParaRPr lang="ru-RU" dirty="0"/>
          </a:p>
          <a:p>
            <a:pPr algn="just"/>
            <a:r>
              <a:rPr lang="ru-RU" dirty="0" err="1"/>
              <a:t>білдіріп</a:t>
            </a:r>
            <a:r>
              <a:rPr lang="ru-RU" dirty="0"/>
              <a:t> </a:t>
            </a:r>
            <a:r>
              <a:rPr lang="ru-RU" dirty="0" err="1"/>
              <a:t>қоймайды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халықтың</a:t>
            </a:r>
            <a:r>
              <a:rPr lang="ru-RU" dirty="0"/>
              <a:t> </a:t>
            </a:r>
            <a:r>
              <a:rPr lang="ru-RU" dirty="0" err="1"/>
              <a:t>мәдени</a:t>
            </a:r>
            <a:r>
              <a:rPr lang="ru-RU" dirty="0"/>
              <a:t> </a:t>
            </a:r>
            <a:r>
              <a:rPr lang="ru-RU" dirty="0" err="1"/>
              <a:t>өмірі</a:t>
            </a:r>
            <a:r>
              <a:rPr lang="ru-RU" dirty="0"/>
              <a:t> мен</a:t>
            </a:r>
          </a:p>
          <a:p>
            <a:pPr algn="just"/>
            <a:r>
              <a:rPr lang="ru-RU" dirty="0" err="1"/>
              <a:t>тарихынан</a:t>
            </a:r>
            <a:r>
              <a:rPr lang="ru-RU" dirty="0"/>
              <a:t>, </a:t>
            </a:r>
            <a:r>
              <a:rPr lang="ru-RU" dirty="0" err="1"/>
              <a:t>салт-дәстүрі</a:t>
            </a:r>
            <a:r>
              <a:rPr lang="ru-RU" dirty="0"/>
              <a:t> мен </a:t>
            </a:r>
            <a:r>
              <a:rPr lang="ru-RU" dirty="0" err="1"/>
              <a:t>әдет-ғұрпынан</a:t>
            </a:r>
            <a:r>
              <a:rPr lang="ru-RU" dirty="0"/>
              <a:t> мол </a:t>
            </a:r>
            <a:r>
              <a:rPr lang="ru-RU" dirty="0" err="1"/>
              <a:t>мәлімет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күрделі</a:t>
            </a:r>
            <a:endParaRPr lang="ru-RU" dirty="0"/>
          </a:p>
          <a:p>
            <a:pPr algn="just"/>
            <a:r>
              <a:rPr lang="ru-RU" dirty="0"/>
              <a:t>категория. </a:t>
            </a:r>
            <a:r>
              <a:rPr lang="ru-RU" dirty="0" err="1"/>
              <a:t>Сондықтан</a:t>
            </a:r>
            <a:r>
              <a:rPr lang="ru-RU" dirty="0"/>
              <a:t> да </a:t>
            </a:r>
            <a:r>
              <a:rPr lang="ru-RU" dirty="0" err="1"/>
              <a:t>түр-түс</a:t>
            </a:r>
            <a:r>
              <a:rPr lang="ru-RU" dirty="0"/>
              <a:t> </a:t>
            </a:r>
            <a:r>
              <a:rPr lang="ru-RU" dirty="0" err="1"/>
              <a:t>атаулары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халықтың</a:t>
            </a:r>
            <a:r>
              <a:rPr lang="ru-RU" dirty="0"/>
              <a:t> </a:t>
            </a:r>
            <a:r>
              <a:rPr lang="ru-RU" dirty="0" err="1"/>
              <a:t>дүниетанымында</a:t>
            </a:r>
            <a:endParaRPr lang="ru-RU" dirty="0"/>
          </a:p>
          <a:p>
            <a:pPr algn="just"/>
            <a:r>
              <a:rPr lang="ru-RU" dirty="0" err="1"/>
              <a:t>өзіндік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жасалу</a:t>
            </a:r>
            <a:r>
              <a:rPr lang="ru-RU" dirty="0"/>
              <a:t> </a:t>
            </a:r>
            <a:r>
              <a:rPr lang="ru-RU" dirty="0" err="1"/>
              <a:t>жолдары</a:t>
            </a:r>
            <a:r>
              <a:rPr lang="ru-RU" dirty="0"/>
              <a:t> мен </a:t>
            </a:r>
            <a:r>
              <a:rPr lang="ru-RU" dirty="0" err="1"/>
              <a:t>тілде</a:t>
            </a:r>
            <a:r>
              <a:rPr lang="ru-RU" dirty="0"/>
              <a:t> </a:t>
            </a:r>
            <a:r>
              <a:rPr lang="ru-RU" dirty="0" err="1"/>
              <a:t>қалыптасуы</a:t>
            </a:r>
            <a:r>
              <a:rPr lang="ru-RU" dirty="0"/>
              <a:t> да</a:t>
            </a:r>
          </a:p>
          <a:p>
            <a:pPr algn="just"/>
            <a:r>
              <a:rPr lang="ru-RU" dirty="0" err="1"/>
              <a:t>әртүрлі</a:t>
            </a:r>
            <a:r>
              <a:rPr lang="ru-RU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794865" cy="281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03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668" y="1700808"/>
            <a:ext cx="7164796" cy="44644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Сын </a:t>
            </a:r>
            <a:r>
              <a:rPr lang="ru-RU" sz="2000" b="1" dirty="0" err="1"/>
              <a:t>есім</a:t>
            </a:r>
            <a:r>
              <a:rPr lang="ru-RU" sz="2000" b="1" dirty="0"/>
              <a:t> </a:t>
            </a:r>
            <a:r>
              <a:rPr lang="ru-RU" dirty="0" err="1"/>
              <a:t>мағынасында</a:t>
            </a:r>
            <a:r>
              <a:rPr lang="ru-RU" dirty="0"/>
              <a:t> </a:t>
            </a:r>
            <a:r>
              <a:rPr lang="ru-RU" dirty="0" err="1"/>
              <a:t>қолданылғандығын</a:t>
            </a:r>
            <a:r>
              <a:rPr lang="ru-RU" dirty="0"/>
              <a:t> </a:t>
            </a:r>
            <a:r>
              <a:rPr lang="ru-RU" dirty="0" err="1"/>
              <a:t>дәлелдеу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қызар</a:t>
            </a:r>
            <a:r>
              <a:rPr lang="ru-RU" dirty="0"/>
              <a:t> </a:t>
            </a:r>
            <a:r>
              <a:rPr lang="ru-RU" dirty="0" err="1"/>
              <a:t>етістігін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</a:t>
            </a:r>
            <a:r>
              <a:rPr lang="ru-RU" b="1" dirty="0" err="1"/>
              <a:t>боз</a:t>
            </a:r>
            <a:r>
              <a:rPr lang="ru-RU" b="1" dirty="0"/>
              <a:t> — </a:t>
            </a:r>
            <a:r>
              <a:rPr lang="ru-RU" b="1" dirty="0" err="1"/>
              <a:t>бозар</a:t>
            </a:r>
            <a:r>
              <a:rPr lang="ru-RU" b="1" dirty="0"/>
              <a:t>, </a:t>
            </a:r>
            <a:r>
              <a:rPr lang="ru-RU" b="1" dirty="0" err="1"/>
              <a:t>көк</a:t>
            </a:r>
            <a:r>
              <a:rPr lang="ru-RU" b="1" dirty="0"/>
              <a:t> — </a:t>
            </a:r>
            <a:r>
              <a:rPr lang="ru-RU" b="1" dirty="0" err="1"/>
              <a:t>көгер</a:t>
            </a:r>
            <a:r>
              <a:rPr lang="ru-RU" b="1" dirty="0"/>
              <a:t>, </a:t>
            </a:r>
            <a:r>
              <a:rPr lang="ru-RU" b="1" dirty="0" err="1"/>
              <a:t>ақ</a:t>
            </a:r>
            <a:r>
              <a:rPr lang="ru-RU" b="1" dirty="0"/>
              <a:t> — </a:t>
            </a:r>
            <a:r>
              <a:rPr lang="ru-RU" b="1" dirty="0" err="1"/>
              <a:t>ағар</a:t>
            </a:r>
            <a:r>
              <a:rPr lang="ru-RU" b="1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талдаса</a:t>
            </a:r>
            <a:r>
              <a:rPr lang="ru-RU" dirty="0"/>
              <a:t> да </a:t>
            </a:r>
            <a:r>
              <a:rPr lang="ru-RU" dirty="0" err="1"/>
              <a:t>жеткілікті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түбір</a:t>
            </a:r>
            <a:r>
              <a:rPr lang="ru-RU" dirty="0"/>
              <a:t> тек </a:t>
            </a:r>
            <a:r>
              <a:rPr lang="ru-RU" dirty="0" err="1"/>
              <a:t>зат</a:t>
            </a:r>
            <a:r>
              <a:rPr lang="ru-RU" dirty="0"/>
              <a:t> </a:t>
            </a:r>
            <a:r>
              <a:rPr lang="ru-RU" dirty="0" err="1"/>
              <a:t>есім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сын </a:t>
            </a:r>
            <a:r>
              <a:rPr lang="ru-RU" dirty="0" err="1"/>
              <a:t>есім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Сонда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тіліндегі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сөзінің</a:t>
            </a:r>
            <a:r>
              <a:rPr lang="ru-RU" dirty="0"/>
              <a:t> </a:t>
            </a:r>
            <a:r>
              <a:rPr lang="ru-RU" dirty="0" err="1"/>
              <a:t>құрамындағы</a:t>
            </a:r>
            <a:r>
              <a:rPr lang="ru-RU" dirty="0"/>
              <a:t> о </a:t>
            </a:r>
            <a:r>
              <a:rPr lang="ru-RU" dirty="0" err="1"/>
              <a:t>бастағы</a:t>
            </a:r>
            <a:r>
              <a:rPr lang="ru-RU" dirty="0"/>
              <a:t> </a:t>
            </a:r>
            <a:r>
              <a:rPr lang="ru-RU" dirty="0" err="1"/>
              <a:t>дербестігін</a:t>
            </a:r>
            <a:r>
              <a:rPr lang="ru-RU" dirty="0"/>
              <a:t> </a:t>
            </a:r>
            <a:r>
              <a:rPr lang="ru-RU" dirty="0" err="1"/>
              <a:t>жойған</a:t>
            </a:r>
            <a:r>
              <a:rPr lang="ru-RU" dirty="0"/>
              <a:t> «</a:t>
            </a:r>
            <a:r>
              <a:rPr lang="ru-RU" dirty="0" err="1"/>
              <a:t>қыз</a:t>
            </a:r>
            <a:r>
              <a:rPr lang="ru-RU" dirty="0"/>
              <a:t>» </a:t>
            </a:r>
            <a:r>
              <a:rPr lang="ru-RU" dirty="0" err="1"/>
              <a:t>түбірінің</a:t>
            </a:r>
            <a:r>
              <a:rPr lang="ru-RU" dirty="0"/>
              <a:t> </a:t>
            </a:r>
            <a:r>
              <a:rPr lang="ru-RU" dirty="0" err="1"/>
              <a:t>төркіні</a:t>
            </a:r>
            <a:r>
              <a:rPr lang="ru-RU" dirty="0"/>
              <a:t> </a:t>
            </a:r>
            <a:r>
              <a:rPr lang="ru-RU" dirty="0" err="1"/>
              <a:t>анықталмақ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тек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түстің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тіпті</a:t>
            </a:r>
            <a:r>
              <a:rPr lang="ru-RU" dirty="0"/>
              <a:t> </a:t>
            </a:r>
            <a:r>
              <a:rPr lang="ru-RU" dirty="0" err="1"/>
              <a:t>алабұртып</a:t>
            </a:r>
            <a:r>
              <a:rPr lang="ru-RU" dirty="0"/>
              <a:t>, </a:t>
            </a:r>
            <a:r>
              <a:rPr lang="ru-RU" dirty="0" err="1"/>
              <a:t>қызу</a:t>
            </a:r>
            <a:r>
              <a:rPr lang="ru-RU" dirty="0"/>
              <a:t> </a:t>
            </a:r>
            <a:r>
              <a:rPr lang="ru-RU" dirty="0" err="1"/>
              <a:t>қанды</a:t>
            </a:r>
            <a:r>
              <a:rPr lang="ru-RU" dirty="0"/>
              <a:t>, </a:t>
            </a:r>
            <a:r>
              <a:rPr lang="ru-RU" dirty="0" err="1"/>
              <a:t>сұлу</a:t>
            </a:r>
            <a:r>
              <a:rPr lang="ru-RU" dirty="0"/>
              <a:t> </a:t>
            </a:r>
            <a:r>
              <a:rPr lang="ru-RU" dirty="0" err="1"/>
              <a:t>реңді</a:t>
            </a:r>
            <a:r>
              <a:rPr lang="ru-RU" dirty="0"/>
              <a:t> </a:t>
            </a:r>
            <a:r>
              <a:rPr lang="ru-RU" dirty="0" err="1"/>
              <a:t>мағынасындағы</a:t>
            </a:r>
            <a:r>
              <a:rPr lang="ru-RU" dirty="0"/>
              <a:t> «</a:t>
            </a:r>
            <a:r>
              <a:rPr lang="ru-RU" dirty="0" err="1"/>
              <a:t>қыз</a:t>
            </a:r>
            <a:r>
              <a:rPr lang="ru-RU" dirty="0"/>
              <a:t>» </a:t>
            </a:r>
            <a:r>
              <a:rPr lang="ru-RU" dirty="0" err="1"/>
              <a:t>сөзінің</a:t>
            </a:r>
            <a:r>
              <a:rPr lang="ru-RU" dirty="0"/>
              <a:t> </a:t>
            </a:r>
            <a:r>
              <a:rPr lang="ru-RU" dirty="0" err="1"/>
              <a:t>шығуына</a:t>
            </a:r>
            <a:r>
              <a:rPr lang="ru-RU" dirty="0"/>
              <a:t> да </a:t>
            </a:r>
            <a:r>
              <a:rPr lang="ru-RU" dirty="0" err="1"/>
              <a:t>негіз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Махмұт</a:t>
            </a:r>
            <a:r>
              <a:rPr lang="ru-RU" dirty="0"/>
              <a:t> </a:t>
            </a:r>
            <a:r>
              <a:rPr lang="ru-RU" dirty="0" err="1"/>
              <a:t>Қашқаридің</a:t>
            </a:r>
            <a:r>
              <a:rPr lang="ru-RU" dirty="0"/>
              <a:t> «</a:t>
            </a:r>
            <a:r>
              <a:rPr lang="ru-RU" dirty="0" err="1"/>
              <a:t>Диуани</a:t>
            </a:r>
            <a:r>
              <a:rPr lang="ru-RU" dirty="0"/>
              <a:t> </a:t>
            </a:r>
            <a:r>
              <a:rPr lang="ru-RU" dirty="0" err="1"/>
              <a:t>лұғат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түрік</a:t>
            </a:r>
            <a:r>
              <a:rPr lang="ru-RU" dirty="0"/>
              <a:t>» </a:t>
            </a:r>
            <a:r>
              <a:rPr lang="ru-RU" dirty="0" err="1"/>
              <a:t>сөздігінде</a:t>
            </a:r>
            <a:r>
              <a:rPr lang="ru-RU" dirty="0"/>
              <a:t> осы </a:t>
            </a:r>
            <a:r>
              <a:rPr lang="ru-RU" dirty="0" err="1"/>
              <a:t>қыз</a:t>
            </a:r>
            <a:r>
              <a:rPr lang="ru-RU" dirty="0"/>
              <a:t> </a:t>
            </a:r>
            <a:r>
              <a:rPr lang="ru-RU" dirty="0" err="1"/>
              <a:t>түбірінің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мағынасы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: </a:t>
            </a:r>
            <a:r>
              <a:rPr lang="ru-RU" dirty="0" err="1"/>
              <a:t>Бұ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 </a:t>
            </a:r>
            <a:r>
              <a:rPr lang="ru-RU" dirty="0" err="1"/>
              <a:t>қыз</a:t>
            </a:r>
            <a:r>
              <a:rPr lang="ru-RU" dirty="0"/>
              <a:t> </a:t>
            </a:r>
            <a:r>
              <a:rPr lang="ru-RU" dirty="0" err="1"/>
              <a:t>алдым</a:t>
            </a:r>
            <a:r>
              <a:rPr lang="ru-RU" dirty="0"/>
              <a:t> –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атты</a:t>
            </a:r>
            <a:r>
              <a:rPr lang="ru-RU" dirty="0"/>
              <a:t> </a:t>
            </a:r>
            <a:r>
              <a:rPr lang="ru-RU" dirty="0" err="1"/>
              <a:t>қымбат</a:t>
            </a:r>
            <a:r>
              <a:rPr lang="ru-RU" dirty="0"/>
              <a:t> </a:t>
            </a:r>
            <a:r>
              <a:rPr lang="ru-RU" dirty="0" err="1"/>
              <a:t>алдым</a:t>
            </a:r>
            <a:r>
              <a:rPr lang="ru-RU" dirty="0"/>
              <a:t>. Сонда </a:t>
            </a:r>
            <a:r>
              <a:rPr lang="ru-RU" dirty="0" err="1"/>
              <a:t>қыз</a:t>
            </a:r>
            <a:r>
              <a:rPr lang="ru-RU" dirty="0"/>
              <a:t> </a:t>
            </a:r>
            <a:r>
              <a:rPr lang="ru-RU" dirty="0" err="1"/>
              <a:t>түбірінің</a:t>
            </a:r>
            <a:r>
              <a:rPr lang="ru-RU" dirty="0"/>
              <a:t> </a:t>
            </a:r>
            <a:r>
              <a:rPr lang="ru-RU" dirty="0" err="1"/>
              <a:t>мағынасы</a:t>
            </a:r>
            <a:r>
              <a:rPr lang="ru-RU" dirty="0"/>
              <a:t>: 1) </a:t>
            </a:r>
            <a:r>
              <a:rPr lang="ru-RU" dirty="0" err="1"/>
              <a:t>қызыл</a:t>
            </a:r>
            <a:r>
              <a:rPr lang="ru-RU" dirty="0"/>
              <a:t>; 2) </a:t>
            </a:r>
            <a:r>
              <a:rPr lang="ru-RU" dirty="0" err="1"/>
              <a:t>қымбат</a:t>
            </a:r>
            <a:r>
              <a:rPr lang="ru-RU" dirty="0"/>
              <a:t>, </a:t>
            </a:r>
            <a:r>
              <a:rPr lang="ru-RU" dirty="0" err="1"/>
              <a:t>соған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да -</a:t>
            </a:r>
            <a:r>
              <a:rPr lang="ru-RU" dirty="0" err="1"/>
              <a:t>ыл</a:t>
            </a:r>
            <a:r>
              <a:rPr lang="ru-RU" dirty="0"/>
              <a:t> </a:t>
            </a:r>
            <a:r>
              <a:rPr lang="ru-RU" dirty="0" err="1"/>
              <a:t>жұрнағы</a:t>
            </a:r>
            <a:r>
              <a:rPr lang="ru-RU" dirty="0"/>
              <a:t> </a:t>
            </a:r>
            <a:r>
              <a:rPr lang="ru-RU" dirty="0" err="1"/>
              <a:t>қосылып</a:t>
            </a:r>
            <a:r>
              <a:rPr lang="ru-RU" dirty="0"/>
              <a:t>,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қатыстық</a:t>
            </a:r>
            <a:r>
              <a:rPr lang="ru-RU" dirty="0"/>
              <a:t> сын </a:t>
            </a:r>
            <a:r>
              <a:rPr lang="ru-RU" dirty="0" err="1"/>
              <a:t>туғызса</a:t>
            </a:r>
            <a:r>
              <a:rPr lang="ru-RU" dirty="0"/>
              <a:t>, </a:t>
            </a:r>
            <a:r>
              <a:rPr lang="ru-RU" dirty="0" err="1"/>
              <a:t>біздің</a:t>
            </a:r>
            <a:r>
              <a:rPr lang="ru-RU" dirty="0"/>
              <a:t> </a:t>
            </a:r>
            <a:r>
              <a:rPr lang="ru-RU" dirty="0" err="1"/>
              <a:t>тілімізде</a:t>
            </a:r>
            <a:r>
              <a:rPr lang="ru-RU" dirty="0"/>
              <a:t> сапа сыны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қалыптасқан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1" y="188640"/>
            <a:ext cx="208823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30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59" y="152568"/>
            <a:ext cx="8988491" cy="29838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10" y="134634"/>
            <a:ext cx="8256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Сабақта қолданылатын әдіс-тәсілдер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3693014" y="4711645"/>
            <a:ext cx="1920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4245" y="692696"/>
            <a:ext cx="5179979" cy="2551415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«Ой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қозғау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(3-минут)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" y="3296214"/>
            <a:ext cx="4957793" cy="331914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«Ой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жалғау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(7 минут)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5773640" y="2508935"/>
            <a:ext cx="3132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Күтілетін нәтиже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31615" y="2490593"/>
            <a:ext cx="1692771" cy="150703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Тапсырма барысында оқушылардың қызығушылығы артады, ойлау қабілеттері дамиды</a:t>
            </a:r>
            <a:r>
              <a:rPr lang="kk-KZ" sz="1200" dirty="0" smtClean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4680124" y="1968403"/>
            <a:ext cx="2844393" cy="4355195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«Импрозивация» әдісі (10 минут)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44" y="487970"/>
            <a:ext cx="3688476" cy="117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408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764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Қазақстан  Республикасы  Білім және ғылым министрлігі Абай атындағы Қазақ ұлттық педагогикалық университеті Филология және көптілді білім беру институты С.Қирабаев атындағы Қазақ тілі мен әдебиеті кафедрасы     ТІЛДІК МОТИВАЦИЯ НЕГІЗДЕРІ МОӨЖ-2  </vt:lpstr>
      <vt:lpstr>Шеберлік сыныпқа  қош келдіңіздер! </vt:lpstr>
      <vt:lpstr>Тақырыбы: Сын есім категориясын түр-түс атаулары арқылы меңгерту (6-сынып)</vt:lpstr>
      <vt:lpstr>Презентация PowerPoint</vt:lpstr>
      <vt:lpstr>(3 минут)</vt:lpstr>
      <vt:lpstr> Түр-түс атаулары  (7-минут)</vt:lpstr>
      <vt:lpstr>Презентация PowerPoint</vt:lpstr>
      <vt:lpstr>Презентация PowerPoint</vt:lpstr>
      <vt:lpstr>   </vt:lpstr>
      <vt:lpstr> «Ой қозғау» (3-минут)</vt:lpstr>
      <vt:lpstr>«Импровизация»</vt:lpstr>
      <vt:lpstr>Презентация PowerPoint</vt:lpstr>
      <vt:lpstr>л</vt:lpstr>
      <vt:lpstr>.</vt:lpstr>
      <vt:lpstr>Презентация PowerPoint</vt:lpstr>
      <vt:lpstr>Презентация PowerPoint</vt:lpstr>
      <vt:lpstr>Еркін микрофон (7 минут)</vt:lpstr>
      <vt:lpstr>Қорытынды Оқушылардың түр-түс атаулары жөніндегі танымын кеңейту қажет. Түр-түс атауларын тек сын есім төңірегінде қарастырмай, олардың ауыспалы мағынасы жөнінде ұғындыру, қазақ дүниетанымындағы мағынасын танытуымыз қажет.</vt:lpstr>
      <vt:lpstr>Назарларыңызға рақмет!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User1</cp:lastModifiedBy>
  <cp:revision>213</cp:revision>
  <dcterms:created xsi:type="dcterms:W3CDTF">2015-05-21T09:40:04Z</dcterms:created>
  <dcterms:modified xsi:type="dcterms:W3CDTF">2020-04-21T11:17:21Z</dcterms:modified>
</cp:coreProperties>
</file>