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57" r:id="rId5"/>
    <p:sldId id="258" r:id="rId6"/>
    <p:sldId id="264" r:id="rId7"/>
    <p:sldId id="259" r:id="rId8"/>
    <p:sldId id="260" r:id="rId9"/>
    <p:sldId id="261" r:id="rId10"/>
    <p:sldId id="262" r:id="rId11"/>
    <p:sldId id="263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8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B3F6A0-8BAC-432D-9A14-7EEB8A13EF4C}" type="datetimeFigureOut">
              <a:rPr lang="ru-RU" smtClean="0"/>
              <a:pPr/>
              <a:t>28.11.2019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C00403-368A-41BB-959E-FDB00DD11F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пк\Desktop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92080" y="332656"/>
            <a:ext cx="3394720" cy="5184576"/>
          </a:xfrm>
        </p:spPr>
        <p:txBody>
          <a:bodyPr>
            <a:normAutofit/>
          </a:bodyPr>
          <a:lstStyle/>
          <a:p>
            <a:r>
              <a:rPr lang="kk-KZ" dirty="0" smtClean="0"/>
              <a:t>«</a:t>
            </a:r>
            <a:r>
              <a:rPr lang="kk-KZ" dirty="0" smtClean="0">
                <a:solidFill>
                  <a:schemeClr val="tx1"/>
                </a:solidFill>
              </a:rPr>
              <a:t>Ағылшын еліне саяхат»</a:t>
            </a:r>
            <a:br>
              <a:rPr lang="kk-KZ" dirty="0" smtClean="0">
                <a:solidFill>
                  <a:schemeClr val="tx1"/>
                </a:solidFill>
              </a:rPr>
            </a:br>
            <a:r>
              <a:rPr lang="kk-KZ" dirty="0" smtClean="0">
                <a:solidFill>
                  <a:schemeClr val="tx1"/>
                </a:solidFill>
              </a:rPr>
              <a:t> ойыны </a:t>
            </a:r>
            <a:br>
              <a:rPr lang="kk-KZ" dirty="0" smtClean="0">
                <a:solidFill>
                  <a:schemeClr val="tx1"/>
                </a:solidFill>
              </a:rPr>
            </a:br>
            <a:r>
              <a:rPr lang="kk-KZ" dirty="0" smtClean="0">
                <a:solidFill>
                  <a:schemeClr val="tx1"/>
                </a:solidFill>
              </a:rPr>
              <a:t/>
            </a:r>
            <a:br>
              <a:rPr lang="kk-KZ" dirty="0" smtClean="0">
                <a:solidFill>
                  <a:schemeClr val="tx1"/>
                </a:solidFill>
              </a:rPr>
            </a:br>
            <a:r>
              <a:rPr lang="kk-KZ" dirty="0" smtClean="0">
                <a:solidFill>
                  <a:schemeClr val="tx1"/>
                </a:solidFill>
              </a:rPr>
              <a:t> ағылшынша викторина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754880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к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VII тур «</a:t>
            </a:r>
            <a:r>
              <a:rPr lang="kk-KZ" dirty="0" smtClean="0"/>
              <a:t>Жоқ әріптерді толтырыңыз”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b="1" dirty="0" smtClean="0"/>
              <a:t>w…</a:t>
            </a:r>
            <a:r>
              <a:rPr lang="en-US" sz="4000" b="1" dirty="0" err="1" smtClean="0"/>
              <a:t>ather</a:t>
            </a:r>
            <a:endParaRPr lang="ru-RU" sz="4000" b="1" dirty="0" smtClean="0"/>
          </a:p>
          <a:p>
            <a:r>
              <a:rPr lang="en-US" sz="4000" b="1" dirty="0" smtClean="0"/>
              <a:t>C…</a:t>
            </a:r>
            <a:r>
              <a:rPr lang="en-US" sz="4000" b="1" dirty="0" err="1" smtClean="0"/>
              <a:t>rist</a:t>
            </a:r>
            <a:r>
              <a:rPr lang="en-US" sz="4000" b="1" dirty="0" smtClean="0"/>
              <a:t>…as</a:t>
            </a:r>
            <a:endParaRPr lang="ru-RU" sz="4000" b="1" dirty="0" smtClean="0"/>
          </a:p>
          <a:p>
            <a:r>
              <a:rPr lang="en-US" sz="4000" b="1" dirty="0" smtClean="0"/>
              <a:t>L…</a:t>
            </a:r>
            <a:r>
              <a:rPr lang="en-US" sz="4000" b="1" dirty="0" err="1" smtClean="0"/>
              <a:t>ndon</a:t>
            </a:r>
            <a:endParaRPr lang="ru-RU" sz="4000" b="1" dirty="0" smtClean="0"/>
          </a:p>
          <a:p>
            <a:r>
              <a:rPr lang="en-US" sz="4000" b="1" dirty="0" err="1" smtClean="0"/>
              <a:t>Ameri</a:t>
            </a:r>
            <a:r>
              <a:rPr lang="en-US" sz="4000" b="1" dirty="0" smtClean="0"/>
              <a:t>…a</a:t>
            </a:r>
            <a:endParaRPr lang="ru-RU" sz="4000" b="1" dirty="0" smtClean="0"/>
          </a:p>
          <a:p>
            <a:r>
              <a:rPr lang="en-US" sz="4000" b="1" dirty="0" smtClean="0"/>
              <a:t>Te…</a:t>
            </a:r>
            <a:r>
              <a:rPr lang="en-US" sz="4000" b="1" dirty="0" err="1" smtClean="0"/>
              <a:t>cher</a:t>
            </a:r>
            <a:endParaRPr lang="ru-RU" sz="4000" b="1" dirty="0" smtClean="0"/>
          </a:p>
          <a:p>
            <a:r>
              <a:rPr lang="en-US" sz="4000" b="1" dirty="0" err="1" smtClean="0"/>
              <a:t>Sch</a:t>
            </a:r>
            <a:r>
              <a:rPr lang="en-US" sz="4000" b="1" dirty="0" smtClean="0"/>
              <a:t>…</a:t>
            </a:r>
            <a:r>
              <a:rPr lang="en-US" sz="4000" b="1" dirty="0" err="1" smtClean="0"/>
              <a:t>ol</a:t>
            </a:r>
            <a:endParaRPr lang="ru-RU" sz="4000" b="1" dirty="0" smtClean="0"/>
          </a:p>
          <a:p>
            <a:r>
              <a:rPr lang="en-US" sz="4000" b="1" dirty="0" smtClean="0"/>
              <a:t>Pres…dent</a:t>
            </a:r>
            <a:endParaRPr lang="ru-RU" sz="4000" b="1" dirty="0" smtClean="0"/>
          </a:p>
          <a:p>
            <a:r>
              <a:rPr lang="en-US" sz="4000" b="1" dirty="0" err="1" smtClean="0"/>
              <a:t>Footb</a:t>
            </a:r>
            <a:r>
              <a:rPr lang="en-US" sz="4000" b="1" dirty="0" smtClean="0"/>
              <a:t>…</a:t>
            </a:r>
            <a:r>
              <a:rPr lang="en-US" sz="4000" b="1" dirty="0" err="1" smtClean="0"/>
              <a:t>ll</a:t>
            </a:r>
            <a:endParaRPr lang="ru-RU" sz="40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E8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596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VIII </a:t>
            </a:r>
            <a:r>
              <a:rPr lang="ru-RU" b="1" dirty="0" smtClean="0"/>
              <a:t>тур</a:t>
            </a:r>
            <a:r>
              <a:rPr lang="en-US" b="1" dirty="0" smtClean="0"/>
              <a:t> «</a:t>
            </a:r>
            <a:r>
              <a:rPr lang="kk-KZ" b="1" dirty="0" smtClean="0"/>
              <a:t>Сұрақ-жауап</a:t>
            </a:r>
            <a:r>
              <a:rPr lang="en-US" b="1" dirty="0" smtClean="0"/>
              <a:t>»:</a:t>
            </a:r>
            <a:br>
              <a:rPr lang="en-US" b="1" dirty="0" smtClean="0"/>
            </a:br>
            <a:r>
              <a:rPr lang="en-US" dirty="0" smtClean="0"/>
              <a:t>What do you know about Great Britain?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 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589240"/>
          </a:xfrm>
        </p:spPr>
        <p:txBody>
          <a:bodyPr>
            <a:normAutofit fontScale="25000" lnSpcReduction="20000"/>
          </a:bodyPr>
          <a:lstStyle/>
          <a:p>
            <a:r>
              <a:rPr lang="en-US" sz="4400" b="1" dirty="0" smtClean="0"/>
              <a:t>1. What is the official language in Great Britain?</a:t>
            </a:r>
            <a:endParaRPr lang="ru-RU" sz="4400" b="1" dirty="0" smtClean="0"/>
          </a:p>
          <a:p>
            <a:r>
              <a:rPr lang="en-US" sz="4400" b="1" dirty="0" smtClean="0"/>
              <a:t>a) English   b) French   c) Russian     d) Chinese</a:t>
            </a:r>
            <a:endParaRPr lang="ru-RU" sz="4400" b="1" dirty="0" smtClean="0"/>
          </a:p>
          <a:p>
            <a:r>
              <a:rPr lang="en-US" sz="4400" b="1" dirty="0" smtClean="0"/>
              <a:t>2. Great Britain is divided into …</a:t>
            </a:r>
            <a:endParaRPr lang="ru-RU" sz="4400" b="1" dirty="0" smtClean="0"/>
          </a:p>
          <a:p>
            <a:r>
              <a:rPr lang="en-US" sz="4400" b="1" dirty="0" smtClean="0"/>
              <a:t>a) five parts    b) three parts   c) four parts   d) two parts</a:t>
            </a:r>
            <a:endParaRPr lang="ru-RU" sz="4400" b="1" dirty="0" smtClean="0"/>
          </a:p>
          <a:p>
            <a:r>
              <a:rPr lang="en-US" sz="4400" b="1" dirty="0" smtClean="0"/>
              <a:t>3 What is the Tower of London now?</a:t>
            </a:r>
            <a:endParaRPr lang="ru-RU" sz="4400" b="1" dirty="0" smtClean="0"/>
          </a:p>
          <a:p>
            <a:r>
              <a:rPr lang="en-US" sz="4400" b="1" dirty="0" smtClean="0"/>
              <a:t>a) a prison     b) a museum   c) a house   d) a fortress</a:t>
            </a:r>
            <a:endParaRPr lang="ru-RU" sz="4400" b="1" dirty="0" smtClean="0"/>
          </a:p>
          <a:p>
            <a:r>
              <a:rPr lang="en-US" sz="4400" b="1" dirty="0" smtClean="0"/>
              <a:t>4. The name of the Palace where the Queen lives is …</a:t>
            </a:r>
            <a:endParaRPr lang="ru-RU" sz="4400" b="1" dirty="0" smtClean="0"/>
          </a:p>
          <a:p>
            <a:r>
              <a:rPr lang="en-US" sz="4400" b="1" dirty="0" smtClean="0"/>
              <a:t>a) the Tower of London   b) the White House  c) the Windsor palace d) the Buckingham Palace</a:t>
            </a:r>
            <a:endParaRPr lang="ru-RU" sz="4400" b="1" dirty="0" smtClean="0"/>
          </a:p>
          <a:p>
            <a:r>
              <a:rPr lang="en-US" sz="4400" b="1" dirty="0" smtClean="0"/>
              <a:t>5. What is a Piccadilly Circus?</a:t>
            </a:r>
            <a:endParaRPr lang="ru-RU" sz="4400" b="1" dirty="0" smtClean="0"/>
          </a:p>
          <a:p>
            <a:r>
              <a:rPr lang="en-US" sz="4400" b="1" dirty="0" smtClean="0"/>
              <a:t>a) a circus    b) a square   c) a street   d) a house</a:t>
            </a:r>
            <a:endParaRPr lang="ru-RU" sz="4400" b="1" dirty="0" smtClean="0"/>
          </a:p>
          <a:p>
            <a:r>
              <a:rPr lang="en-US" sz="4400" b="1" dirty="0" smtClean="0"/>
              <a:t>6. The capital of Great Britain is …</a:t>
            </a:r>
            <a:endParaRPr lang="ru-RU" sz="4400" b="1" dirty="0" smtClean="0"/>
          </a:p>
          <a:p>
            <a:r>
              <a:rPr lang="en-US" sz="4400" b="1" dirty="0" smtClean="0"/>
              <a:t>a) Manchester    b) Liverpool   c) London   d) Cardiff</a:t>
            </a:r>
            <a:endParaRPr lang="ru-RU" sz="4400" b="1" dirty="0" smtClean="0"/>
          </a:p>
          <a:p>
            <a:r>
              <a:rPr lang="en-US" sz="4400" b="1" dirty="0" smtClean="0"/>
              <a:t>7. What can you see in Trafalgar square?</a:t>
            </a:r>
            <a:endParaRPr lang="ru-RU" sz="4400" b="1" dirty="0" smtClean="0"/>
          </a:p>
          <a:p>
            <a:r>
              <a:rPr lang="en-US" sz="4400" b="1" dirty="0" smtClean="0"/>
              <a:t>a) Nelson statue     b) King memorial   c) Queen memorial   d) Michael Gorbachev </a:t>
            </a:r>
            <a:r>
              <a:rPr lang="en-US" sz="4400" b="1" dirty="0" err="1" smtClean="0"/>
              <a:t>memoria</a:t>
            </a:r>
            <a:r>
              <a:rPr lang="en-US" sz="4400" b="1" dirty="0" smtClean="0"/>
              <a:t> </a:t>
            </a:r>
            <a:endParaRPr lang="ru-RU" sz="4400" b="1" dirty="0" smtClean="0"/>
          </a:p>
          <a:p>
            <a:r>
              <a:rPr lang="en-US" sz="4400" b="1" dirty="0" smtClean="0"/>
              <a:t>8. Big Ben is …</a:t>
            </a:r>
            <a:endParaRPr lang="ru-RU" sz="4400" b="1" dirty="0" smtClean="0"/>
          </a:p>
          <a:p>
            <a:r>
              <a:rPr lang="en-US" sz="4400" b="1" dirty="0" smtClean="0"/>
              <a:t>a) a clock    b) a horse   c) an animal in the zoo   d) a famous name</a:t>
            </a:r>
            <a:endParaRPr lang="ru-RU" sz="4400" b="1" dirty="0" smtClean="0"/>
          </a:p>
          <a:p>
            <a:r>
              <a:rPr lang="en-US" sz="4400" b="1" dirty="0" smtClean="0"/>
              <a:t>9. When can you see the flag over the Queen's Palace?</a:t>
            </a:r>
            <a:endParaRPr lang="ru-RU" sz="4400" b="1" dirty="0" smtClean="0"/>
          </a:p>
          <a:p>
            <a:r>
              <a:rPr lang="en-US" sz="4400" b="1" dirty="0" smtClean="0"/>
              <a:t>a) When she is out   b) When she is abroad   c) When she has a party </a:t>
            </a:r>
            <a:endParaRPr lang="ru-RU" sz="4400" b="1" dirty="0" smtClean="0"/>
          </a:p>
          <a:p>
            <a:r>
              <a:rPr lang="en-US" sz="4400" b="1" dirty="0" smtClean="0"/>
              <a:t> d) When she is at home </a:t>
            </a:r>
            <a:endParaRPr lang="ru-RU" sz="4400" b="1" dirty="0" smtClean="0"/>
          </a:p>
          <a:p>
            <a:r>
              <a:rPr lang="en-US" sz="4400" b="1" dirty="0" smtClean="0"/>
              <a:t>10. England is in …</a:t>
            </a:r>
            <a:endParaRPr lang="ru-RU" sz="4400" b="1" dirty="0" smtClean="0"/>
          </a:p>
          <a:p>
            <a:r>
              <a:rPr lang="en-US" sz="4400" b="1" dirty="0" smtClean="0"/>
              <a:t>a) Europe     b) Africa    c) America     d) Asia </a:t>
            </a:r>
            <a:endParaRPr lang="ru-RU" sz="4400" b="1" dirty="0" smtClean="0"/>
          </a:p>
          <a:p>
            <a:r>
              <a:rPr lang="en-US" sz="4400" b="1" dirty="0" smtClean="0"/>
              <a:t>11. The name of the river in London is …</a:t>
            </a:r>
            <a:endParaRPr lang="ru-RU" sz="4400" b="1" dirty="0" smtClean="0"/>
          </a:p>
          <a:p>
            <a:r>
              <a:rPr lang="en-US" sz="4400" b="1" dirty="0" smtClean="0"/>
              <a:t>a) The Severn   b) The Thames   c) The Avon   d) The Clyde</a:t>
            </a:r>
            <a:endParaRPr lang="ru-RU" sz="4400" b="1" dirty="0" smtClean="0"/>
          </a:p>
          <a:p>
            <a:r>
              <a:rPr lang="en-US" sz="4400" b="1" dirty="0" smtClean="0"/>
              <a:t>12. Westminster Abbey is …</a:t>
            </a:r>
            <a:endParaRPr lang="ru-RU" sz="4400" b="1" dirty="0" smtClean="0"/>
          </a:p>
          <a:p>
            <a:r>
              <a:rPr lang="en-US" sz="4400" b="1" dirty="0" smtClean="0"/>
              <a:t>a)   the chapel  b) the monastery    c)the inn    d) the famous Royal Church</a:t>
            </a:r>
            <a:endParaRPr lang="ru-RU" sz="4400" b="1" dirty="0" smtClean="0"/>
          </a:p>
          <a:p>
            <a:r>
              <a:rPr lang="en-US" sz="4400" b="1" dirty="0" smtClean="0"/>
              <a:t>13. Who is the head of England?</a:t>
            </a:r>
            <a:endParaRPr lang="ru-RU" sz="4400" b="1" dirty="0" smtClean="0"/>
          </a:p>
          <a:p>
            <a:r>
              <a:rPr lang="en-US" sz="4400" b="1" dirty="0" smtClean="0"/>
              <a:t>a)  the Queen   b) the </a:t>
            </a:r>
            <a:r>
              <a:rPr lang="en-US" sz="4400" b="1" dirty="0" err="1" smtClean="0"/>
              <a:t>Tzar</a:t>
            </a:r>
            <a:r>
              <a:rPr lang="en-US" sz="4400" b="1" dirty="0" smtClean="0"/>
              <a:t>   c)  the Prime Minister  d) the President </a:t>
            </a:r>
            <a:endParaRPr lang="ru-RU" sz="4400" b="1" dirty="0" smtClean="0"/>
          </a:p>
          <a:p>
            <a:r>
              <a:rPr lang="en-US" sz="4400" b="1" dirty="0" smtClean="0"/>
              <a:t>14. In what country do men wear skirts?</a:t>
            </a:r>
            <a:endParaRPr lang="ru-RU" sz="4400" b="1" dirty="0" smtClean="0"/>
          </a:p>
          <a:p>
            <a:r>
              <a:rPr lang="en-US" sz="4400" b="1" dirty="0" smtClean="0"/>
              <a:t>a) France    b) England   c) Scotland   d) Norway </a:t>
            </a:r>
            <a:endParaRPr lang="ru-RU" sz="4400" b="1" dirty="0" smtClean="0"/>
          </a:p>
          <a:p>
            <a:endParaRPr lang="ru-RU" dirty="0"/>
          </a:p>
        </p:txBody>
      </p:sp>
      <p:pic>
        <p:nvPicPr>
          <p:cNvPr id="10242" name="Picture 2" descr="C:\Users\пк\Desktop\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22108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пк\Desktop\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4766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3"/>
            <a:ext cx="3475112" cy="4536504"/>
          </a:xfrm>
          <a:solidFill>
            <a:srgbClr val="00B0F0"/>
          </a:solidFill>
        </p:spPr>
        <p:txBody>
          <a:bodyPr>
            <a:normAutofit fontScale="70000" lnSpcReduction="20000"/>
          </a:bodyPr>
          <a:lstStyle/>
          <a:p>
            <a:r>
              <a:rPr lang="kk-KZ" dirty="0" smtClean="0"/>
              <a:t>Жаңа мыңжылдықтың басталуымен ЮНЕСКО ХХІ ғасырды - полиглоттар ғасырын жариялады, бүкіл әлемде «Біз тілдерді өмір бойы зерттейміз» ұраны айтылды. 2001 жыл Бүкіләлемдік Тілдер жылы деп жарияланды, ал жаңа мереке - 26 қыркүйек Еуропалық Шет тілдерінің күні ретінде аталып өтті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rgbClr val="FF0000"/>
                </a:solidFill>
              </a:rPr>
              <a:t>Барлығын ағылшын тілінде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халықаралық қатынас біріктіреді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 smtClean="0"/>
              <a:t>100-ден астам ел ағылшын тілінде сөйлейді </a:t>
            </a:r>
          </a:p>
          <a:p>
            <a:r>
              <a:rPr lang="kk-KZ" dirty="0" smtClean="0"/>
              <a:t>Шамамен 1 500 000 000 адам</a:t>
            </a:r>
          </a:p>
          <a:p>
            <a:r>
              <a:rPr lang="kk-KZ" dirty="0" smtClean="0"/>
              <a:t> Осы тілді үйрену үшін 1 000 000 000 көп Әлемдегі барлық хаттар мен ашық хаттардың 75% -ы ағылшын тілінде жазылған </a:t>
            </a:r>
          </a:p>
          <a:p>
            <a:r>
              <a:rPr lang="kk-KZ" dirty="0" smtClean="0"/>
              <a:t>Ағылшын «басқа планеталармен» сөйлесіп жатыр, иә?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I  тур </a:t>
            </a:r>
            <a:r>
              <a:rPr lang="ru-RU" dirty="0" smtClean="0"/>
              <a:t> «Блиц - </a:t>
            </a:r>
            <a:r>
              <a:rPr lang="ru-RU" dirty="0" err="1" smtClean="0"/>
              <a:t>сауалнама</a:t>
            </a:r>
            <a:r>
              <a:rPr lang="ru-RU" dirty="0" smtClean="0"/>
              <a:t>»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b="1" dirty="0" smtClean="0"/>
              <a:t>What is the first day in English calendar?</a:t>
            </a:r>
            <a:endParaRPr lang="ru-RU" sz="4000" b="1" dirty="0" smtClean="0"/>
          </a:p>
          <a:p>
            <a:r>
              <a:rPr lang="en-US" sz="4000" b="1" dirty="0" smtClean="0"/>
              <a:t>What is the capital of Great Britain? </a:t>
            </a:r>
            <a:endParaRPr lang="ru-RU" sz="4000" b="1" dirty="0" smtClean="0"/>
          </a:p>
          <a:p>
            <a:r>
              <a:rPr lang="en-US" sz="4000" b="1" dirty="0" smtClean="0"/>
              <a:t>When is Christmas celebrated? </a:t>
            </a:r>
            <a:endParaRPr lang="ru-RU" sz="4000" b="1" dirty="0" smtClean="0"/>
          </a:p>
          <a:p>
            <a:r>
              <a:rPr lang="en-US" sz="4000" b="1" dirty="0" smtClean="0"/>
              <a:t>What holiday has a symbol as the pumpkin? </a:t>
            </a:r>
            <a:endParaRPr lang="ru-RU" sz="4000" b="1" dirty="0" smtClean="0"/>
          </a:p>
          <a:p>
            <a:r>
              <a:rPr lang="en-US" sz="4000" b="1" dirty="0" smtClean="0"/>
              <a:t>Who is the president in the USA now?</a:t>
            </a:r>
            <a:endParaRPr lang="ru-RU" sz="4000" b="1" dirty="0" smtClean="0"/>
          </a:p>
          <a:p>
            <a:r>
              <a:rPr lang="en-US" sz="4000" b="1" dirty="0" smtClean="0"/>
              <a:t>London consist of…? </a:t>
            </a:r>
            <a:endParaRPr lang="ru-RU" sz="4000" b="1" dirty="0" smtClean="0"/>
          </a:p>
          <a:p>
            <a:endParaRPr lang="ru-RU" dirty="0"/>
          </a:p>
        </p:txBody>
      </p:sp>
      <p:pic>
        <p:nvPicPr>
          <p:cNvPr id="9218" name="Picture 2" descr="C:\Users\пк\Desktop\Без названия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0"/>
            <a:ext cx="2143125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к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II </a:t>
            </a:r>
            <a:r>
              <a:rPr lang="ru-RU" b="1" dirty="0" smtClean="0"/>
              <a:t>тур</a:t>
            </a:r>
            <a:r>
              <a:rPr lang="en-US" b="1" dirty="0" smtClean="0"/>
              <a:t> </a:t>
            </a:r>
            <a:r>
              <a:rPr lang="kk-KZ" b="1" dirty="0" smtClean="0"/>
              <a:t>”</a:t>
            </a:r>
            <a:r>
              <a:rPr lang="kk-KZ" b="1" dirty="0" smtClean="0"/>
              <a:t>Ойлан да тап !</a:t>
            </a:r>
            <a:r>
              <a:rPr lang="kk-KZ" b="1" dirty="0" smtClean="0"/>
              <a:t>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836712"/>
            <a:ext cx="3771528" cy="5243413"/>
          </a:xfrm>
        </p:spPr>
        <p:txBody>
          <a:bodyPr>
            <a:normAutofit/>
          </a:bodyPr>
          <a:lstStyle/>
          <a:p>
            <a:r>
              <a:rPr lang="en-US" sz="4400" b="1" dirty="0" err="1" smtClean="0"/>
              <a:t>eHwlenaol</a:t>
            </a:r>
            <a:endParaRPr lang="ru-RU" sz="4400" b="1" dirty="0" smtClean="0"/>
          </a:p>
          <a:p>
            <a:r>
              <a:rPr lang="en-US" sz="4400" b="1" dirty="0" err="1" smtClean="0"/>
              <a:t>nlEishg</a:t>
            </a:r>
            <a:endParaRPr lang="ru-RU" sz="4400" b="1" dirty="0" smtClean="0"/>
          </a:p>
          <a:p>
            <a:r>
              <a:rPr lang="en-US" sz="4400" b="1" dirty="0" err="1" smtClean="0"/>
              <a:t>oseHu</a:t>
            </a:r>
            <a:endParaRPr lang="ru-RU" sz="4400" b="1" dirty="0" smtClean="0"/>
          </a:p>
          <a:p>
            <a:r>
              <a:rPr lang="en-US" sz="4400" b="1" dirty="0" err="1" smtClean="0"/>
              <a:t>amNe</a:t>
            </a:r>
            <a:endParaRPr lang="ru-RU" sz="4400" b="1" dirty="0" smtClean="0"/>
          </a:p>
          <a:p>
            <a:r>
              <a:rPr lang="en-US" sz="4400" b="1" dirty="0" err="1" smtClean="0"/>
              <a:t>oLdonn</a:t>
            </a:r>
            <a:endParaRPr lang="ru-RU" sz="4400" b="1" dirty="0" smtClean="0"/>
          </a:p>
          <a:p>
            <a:r>
              <a:rPr lang="en-US" sz="4400" b="1" dirty="0" err="1" smtClean="0"/>
              <a:t>Ccolk</a:t>
            </a:r>
            <a:endParaRPr lang="ru-RU" sz="44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III</a:t>
            </a:r>
            <a:r>
              <a:rPr lang="ru-RU" b="1" dirty="0" smtClean="0"/>
              <a:t>тур </a:t>
            </a:r>
            <a:r>
              <a:rPr lang="ru-RU" dirty="0" smtClean="0"/>
              <a:t>«</a:t>
            </a:r>
            <a:r>
              <a:rPr lang="ru-RU" dirty="0" err="1" smtClean="0"/>
              <a:t>Үздік оқырман</a:t>
            </a:r>
            <a:r>
              <a:rPr lang="ru-RU" dirty="0" smtClean="0"/>
              <a:t>»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000" b="1" dirty="0" smtClean="0"/>
              <a:t>When the weather is wet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We must not fret, -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When the weather is cold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We must not scold.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When the weather is warm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We must not storm, -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But be thankful together</a:t>
            </a:r>
            <a:endParaRPr lang="ru-RU" sz="4000" b="1" dirty="0" smtClean="0"/>
          </a:p>
          <a:p>
            <a:pPr>
              <a:buNone/>
            </a:pPr>
            <a:r>
              <a:rPr lang="en-US" sz="4000" b="1" dirty="0" smtClean="0"/>
              <a:t>Whatever the weather.</a:t>
            </a:r>
            <a:endParaRPr lang="ru-RU" sz="4000" b="1" dirty="0" smtClean="0"/>
          </a:p>
          <a:p>
            <a:endParaRPr lang="ru-RU" dirty="0"/>
          </a:p>
        </p:txBody>
      </p:sp>
      <p:pic>
        <p:nvPicPr>
          <p:cNvPr id="7170" name="Picture 2" descr="C:\Users\пк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221088"/>
            <a:ext cx="2359149" cy="23591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IV тур </a:t>
            </a:r>
            <a:r>
              <a:rPr lang="ru-RU" dirty="0" smtClean="0"/>
              <a:t>«</a:t>
            </a:r>
            <a:r>
              <a:rPr lang="ru-RU" dirty="0" err="1" smtClean="0"/>
              <a:t>Мақал-мәтелдердің білгірі</a:t>
            </a:r>
            <a:r>
              <a:rPr lang="ru-RU" dirty="0" smtClean="0"/>
              <a:t>»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err="1" smtClean="0"/>
              <a:t>No</a:t>
            </a:r>
            <a:r>
              <a:rPr lang="ru-RU" sz="4000" b="1" dirty="0" smtClean="0"/>
              <a:t> </a:t>
            </a:r>
            <a:r>
              <a:rPr lang="ru-RU" sz="4000" b="1" dirty="0" err="1" smtClean="0"/>
              <a:t>new</a:t>
            </a:r>
            <a:r>
              <a:rPr lang="ru-RU" sz="4000" b="1" dirty="0" smtClean="0"/>
              <a:t> – </a:t>
            </a:r>
            <a:r>
              <a:rPr lang="ru-RU" sz="4000" b="1" dirty="0" err="1" smtClean="0"/>
              <a:t>is</a:t>
            </a:r>
            <a:r>
              <a:rPr lang="ru-RU" sz="4000" b="1" dirty="0" smtClean="0"/>
              <a:t> </a:t>
            </a:r>
            <a:r>
              <a:rPr lang="ru-RU" sz="4000" b="1" dirty="0" err="1" smtClean="0"/>
              <a:t>a</a:t>
            </a:r>
            <a:r>
              <a:rPr lang="ru-RU" sz="4000" b="1" dirty="0" smtClean="0"/>
              <a:t> </a:t>
            </a:r>
            <a:r>
              <a:rPr lang="ru-RU" sz="4000" b="1" dirty="0" err="1" smtClean="0"/>
              <a:t>good</a:t>
            </a:r>
            <a:r>
              <a:rPr lang="ru-RU" sz="4000" b="1" dirty="0" smtClean="0"/>
              <a:t> </a:t>
            </a:r>
            <a:r>
              <a:rPr lang="ru-RU" sz="4000" b="1" dirty="0" err="1" smtClean="0"/>
              <a:t>new</a:t>
            </a:r>
            <a:r>
              <a:rPr lang="ru-RU" sz="4000" b="1" dirty="0" smtClean="0"/>
              <a:t> </a:t>
            </a:r>
          </a:p>
          <a:p>
            <a:r>
              <a:rPr lang="en-US" sz="4000" b="1" dirty="0" smtClean="0"/>
              <a:t>Live and learn </a:t>
            </a:r>
            <a:endParaRPr lang="ru-RU" sz="4000" b="1" dirty="0" smtClean="0"/>
          </a:p>
          <a:p>
            <a:r>
              <a:rPr lang="en-US" sz="4000" b="1" dirty="0" smtClean="0"/>
              <a:t>Health is better than wealth </a:t>
            </a:r>
            <a:endParaRPr lang="ru-RU" sz="4000" b="1" dirty="0" smtClean="0"/>
          </a:p>
          <a:p>
            <a:r>
              <a:rPr lang="en-US" sz="4000" b="1" dirty="0" smtClean="0"/>
              <a:t>It’s never too late to learn </a:t>
            </a:r>
            <a:endParaRPr lang="ru-RU" sz="4000" b="1" dirty="0" smtClean="0"/>
          </a:p>
          <a:p>
            <a:r>
              <a:rPr lang="en-US" sz="4000" b="1" dirty="0" smtClean="0"/>
              <a:t>A bird may be known by its song.</a:t>
            </a:r>
          </a:p>
          <a:p>
            <a:r>
              <a:rPr lang="en-US" sz="4000" b="1" dirty="0" smtClean="0"/>
              <a:t>After rain comes fine weather. </a:t>
            </a:r>
            <a:endParaRPr lang="ru-RU" sz="4000" b="1" dirty="0" smtClean="0"/>
          </a:p>
          <a:p>
            <a:endParaRPr lang="ru-RU" sz="4000" b="1" dirty="0"/>
          </a:p>
        </p:txBody>
      </p:sp>
      <p:pic>
        <p:nvPicPr>
          <p:cNvPr id="8197" name="Picture 5" descr="C:\Users\пк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052736"/>
            <a:ext cx="1760984" cy="19546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к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V тур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«Мен </a:t>
            </a:r>
            <a:r>
              <a:rPr lang="ru-RU" dirty="0" err="1" smtClean="0"/>
              <a:t>ағылшынша білемін</a:t>
            </a:r>
            <a:r>
              <a:rPr lang="ru-RU" dirty="0" smtClean="0"/>
              <a:t>»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4048" y="980728"/>
            <a:ext cx="3987552" cy="5099397"/>
          </a:xfrm>
        </p:spPr>
        <p:txBody>
          <a:bodyPr>
            <a:normAutofit fontScale="92500" lnSpcReduction="10000"/>
          </a:bodyPr>
          <a:lstStyle/>
          <a:p>
            <a:r>
              <a:rPr lang="ru-RU" sz="4400" b="1" dirty="0" smtClean="0"/>
              <a:t>Темы:</a:t>
            </a:r>
          </a:p>
          <a:p>
            <a:r>
              <a:rPr lang="ru-RU" sz="4400" b="1" dirty="0" smtClean="0"/>
              <a:t>-  </a:t>
            </a:r>
            <a:r>
              <a:rPr lang="ru-RU" sz="4400" b="1" dirty="0" err="1" smtClean="0"/>
              <a:t>food</a:t>
            </a:r>
            <a:endParaRPr lang="ru-RU" sz="4400" b="1" dirty="0" smtClean="0"/>
          </a:p>
          <a:p>
            <a:r>
              <a:rPr lang="ru-RU" sz="4400" b="1" dirty="0" smtClean="0"/>
              <a:t>-  </a:t>
            </a:r>
            <a:r>
              <a:rPr lang="ru-RU" sz="4400" b="1" dirty="0" err="1" smtClean="0"/>
              <a:t>sport</a:t>
            </a:r>
            <a:endParaRPr lang="ru-RU" sz="4400" b="1" dirty="0" smtClean="0"/>
          </a:p>
          <a:p>
            <a:r>
              <a:rPr lang="ru-RU" sz="4400" b="1" dirty="0" smtClean="0"/>
              <a:t>-  </a:t>
            </a:r>
            <a:r>
              <a:rPr lang="ru-RU" sz="4400" b="1" dirty="0" err="1" smtClean="0"/>
              <a:t>weather</a:t>
            </a:r>
            <a:endParaRPr lang="ru-RU" sz="4400" b="1" dirty="0" smtClean="0"/>
          </a:p>
          <a:p>
            <a:r>
              <a:rPr lang="ru-RU" sz="4400" b="1" dirty="0" smtClean="0"/>
              <a:t>-  </a:t>
            </a:r>
            <a:r>
              <a:rPr lang="ru-RU" sz="4400" b="1" dirty="0" err="1" smtClean="0"/>
              <a:t>holidays</a:t>
            </a:r>
            <a:endParaRPr lang="ru-RU" sz="4400" b="1" dirty="0" smtClean="0"/>
          </a:p>
          <a:p>
            <a:r>
              <a:rPr lang="en-US" sz="4400" b="1" dirty="0" smtClean="0"/>
              <a:t>-  clothes</a:t>
            </a:r>
            <a:endParaRPr lang="ru-RU" sz="4400" b="1" dirty="0" smtClean="0"/>
          </a:p>
          <a:p>
            <a:r>
              <a:rPr lang="en-US" sz="4400" b="1" dirty="0" smtClean="0"/>
              <a:t>-  animals</a:t>
            </a:r>
            <a:endParaRPr lang="ru-RU" sz="44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пк\Desktop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457200"/>
            <a:ext cx="5787752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VI </a:t>
            </a:r>
            <a:r>
              <a:rPr lang="ru-RU" b="1" dirty="0" smtClean="0"/>
              <a:t>тур</a:t>
            </a:r>
            <a:r>
              <a:rPr lang="en-US" b="1" dirty="0" smtClean="0"/>
              <a:t> </a:t>
            </a:r>
            <a:r>
              <a:rPr lang="en-US" b="1" dirty="0" smtClean="0"/>
              <a:t>«</a:t>
            </a:r>
            <a:r>
              <a:rPr lang="ru-RU" b="1" dirty="0" err="1" smtClean="0"/>
              <a:t>арты</a:t>
            </a:r>
            <a:r>
              <a:rPr lang="kk-KZ" b="1" dirty="0" smtClean="0"/>
              <a:t>ғын тап </a:t>
            </a:r>
            <a:r>
              <a:rPr lang="en-US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564904"/>
            <a:ext cx="8686800" cy="388843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Easter, Christmas, St Valentine’s Day, Columbus</a:t>
            </a:r>
          </a:p>
          <a:p>
            <a:r>
              <a:rPr lang="ru-RU" sz="3600" b="1" dirty="0" err="1" smtClean="0"/>
              <a:t>Tea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coffee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juice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lemon</a:t>
            </a:r>
            <a:endParaRPr lang="en-US" sz="3600" b="1" dirty="0" smtClean="0"/>
          </a:p>
          <a:p>
            <a:r>
              <a:rPr lang="ru-RU" sz="3600" b="1" dirty="0" err="1" smtClean="0"/>
              <a:t>Swimming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hockey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moving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football</a:t>
            </a:r>
            <a:endParaRPr lang="en-US" sz="3600" b="1" dirty="0" smtClean="0"/>
          </a:p>
          <a:p>
            <a:r>
              <a:rPr lang="en-US" sz="3600" b="1" dirty="0" smtClean="0"/>
              <a:t>Dress, T-shirt, suit, boots</a:t>
            </a:r>
          </a:p>
          <a:p>
            <a:r>
              <a:rPr lang="ru-RU" sz="3600" b="1" dirty="0" err="1" smtClean="0"/>
              <a:t>Tree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sun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rain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cold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260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«Ағылшын еліне саяхат»  ойыны    ағылшынша викторина  </vt:lpstr>
      <vt:lpstr>Слайд 2</vt:lpstr>
      <vt:lpstr> Барлығын ағылшын тілінде халықаралық қатынас біріктіреді</vt:lpstr>
      <vt:lpstr>I  тур  «Блиц - сауалнама»  </vt:lpstr>
      <vt:lpstr>II тур ”Ойлан да тап !” </vt:lpstr>
      <vt:lpstr>IIIтур «Үздік оқырман»  </vt:lpstr>
      <vt:lpstr>IV тур «Мақал-мәтелдердің білгірі»  </vt:lpstr>
      <vt:lpstr>V тур  «Мен ағылшынша білемін»  </vt:lpstr>
      <vt:lpstr>VI тур «артығын тап » </vt:lpstr>
      <vt:lpstr>VII тур «Жоқ әріптерді толтырыңыз” </vt:lpstr>
      <vt:lpstr>VIII тур «Сұрақ-жауап»: What do you know about Great Britain?     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– викторина по английскому языку  «Путешествие в страну английского языка»</dc:title>
  <dc:creator>пк</dc:creator>
  <cp:lastModifiedBy>Пользователь</cp:lastModifiedBy>
  <cp:revision>14</cp:revision>
  <dcterms:created xsi:type="dcterms:W3CDTF">2017-09-18T05:39:15Z</dcterms:created>
  <dcterms:modified xsi:type="dcterms:W3CDTF">2019-11-28T17:32:09Z</dcterms:modified>
</cp:coreProperties>
</file>