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3"/>
  </p:notesMasterIdLst>
  <p:sldIdLst>
    <p:sldId id="256" r:id="rId2"/>
    <p:sldId id="257" r:id="rId3"/>
    <p:sldId id="259" r:id="rId4"/>
    <p:sldId id="261" r:id="rId5"/>
    <p:sldId id="260" r:id="rId6"/>
    <p:sldId id="262" r:id="rId7"/>
    <p:sldId id="264" r:id="rId8"/>
    <p:sldId id="265" r:id="rId9"/>
    <p:sldId id="263" r:id="rId10"/>
    <p:sldId id="258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39" autoAdjust="0"/>
    <p:restoredTop sz="94014" autoAdjust="0"/>
  </p:normalViewPr>
  <p:slideViewPr>
    <p:cSldViewPr>
      <p:cViewPr varScale="1">
        <p:scale>
          <a:sx n="66" d="100"/>
          <a:sy n="66" d="100"/>
        </p:scale>
        <p:origin x="-8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hape 2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120000 h 120000"/>
            </a:gdLst>
            <a:ahLst/>
            <a:cxnLst/>
            <a:rect l="T0" t="T1" r="T2" b="T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endParaRPr noProof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Shape 83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10242" name="Shape 84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Shape 89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12290" name="Shape 90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5"/>
          <p:cNvSpPr>
            <a:spLocks noChangeArrowheads="1"/>
          </p:cNvSpPr>
          <p:nvPr/>
        </p:nvSpPr>
        <p:spPr bwMode="auto">
          <a:xfrm>
            <a:off x="0" y="0"/>
            <a:ext cx="31353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5" name="Shape 16"/>
          <p:cNvSpPr>
            <a:spLocks noChangeArrowheads="1"/>
          </p:cNvSpPr>
          <p:nvPr/>
        </p:nvSpPr>
        <p:spPr bwMode="auto">
          <a:xfrm>
            <a:off x="3175" y="0"/>
            <a:ext cx="635000" cy="812800"/>
          </a:xfrm>
          <a:custGeom>
            <a:avLst/>
            <a:gdLst>
              <a:gd name="T0" fmla="*/ 0 w 400"/>
              <a:gd name="T1" fmla="*/ 0 h 512"/>
              <a:gd name="T2" fmla="*/ 400 w 400"/>
              <a:gd name="T3" fmla="*/ 512 h 512"/>
            </a:gdLst>
            <a:ahLst/>
            <a:cxnLst/>
            <a:rect l="T0" t="T1" r="T2" b="T3"/>
            <a:pathLst>
              <a:path w="400" h="512" extrusionOk="0">
                <a:moveTo>
                  <a:pt x="400" y="512"/>
                </a:moveTo>
                <a:lnTo>
                  <a:pt x="2" y="0"/>
                </a:lnTo>
                <a:lnTo>
                  <a:pt x="0" y="0"/>
                </a:lnTo>
                <a:lnTo>
                  <a:pt x="0" y="512"/>
                </a:lnTo>
                <a:lnTo>
                  <a:pt x="400" y="512"/>
                </a:lnTo>
                <a:close/>
              </a:path>
            </a:pathLst>
          </a:custGeom>
          <a:gradFill rotWithShape="0">
            <a:gsLst>
              <a:gs pos="0">
                <a:srgbClr val="FFD700"/>
              </a:gs>
              <a:gs pos="53999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6" name="Shape 17"/>
          <p:cNvSpPr>
            <a:spLocks noChangeArrowheads="1"/>
          </p:cNvSpPr>
          <p:nvPr/>
        </p:nvSpPr>
        <p:spPr bwMode="auto">
          <a:xfrm>
            <a:off x="3175" y="2555875"/>
            <a:ext cx="635000" cy="815975"/>
          </a:xfrm>
          <a:custGeom>
            <a:avLst/>
            <a:gdLst>
              <a:gd name="T0" fmla="*/ 0 w 400"/>
              <a:gd name="T1" fmla="*/ 0 h 514"/>
              <a:gd name="T2" fmla="*/ 400 w 400"/>
              <a:gd name="T3" fmla="*/ 514 h 514"/>
            </a:gdLst>
            <a:ahLst/>
            <a:cxnLst/>
            <a:rect l="T0" t="T1" r="T2" b="T3"/>
            <a:pathLst>
              <a:path w="400" h="514" extrusionOk="0">
                <a:moveTo>
                  <a:pt x="400" y="0"/>
                </a:moveTo>
                <a:lnTo>
                  <a:pt x="0" y="0"/>
                </a:lnTo>
                <a:lnTo>
                  <a:pt x="0" y="514"/>
                </a:lnTo>
                <a:lnTo>
                  <a:pt x="2" y="514"/>
                </a:lnTo>
                <a:lnTo>
                  <a:pt x="400" y="0"/>
                </a:lnTo>
                <a:close/>
              </a:path>
            </a:pathLst>
          </a:custGeom>
          <a:gradFill rotWithShape="0">
            <a:gsLst>
              <a:gs pos="0">
                <a:srgbClr val="0090DA"/>
              </a:gs>
              <a:gs pos="53999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7" name="Shape 18"/>
          <p:cNvSpPr>
            <a:spLocks noChangeArrowheads="1"/>
          </p:cNvSpPr>
          <p:nvPr/>
        </p:nvSpPr>
        <p:spPr bwMode="auto">
          <a:xfrm>
            <a:off x="3175" y="1743075"/>
            <a:ext cx="635000" cy="812800"/>
          </a:xfrm>
          <a:custGeom>
            <a:avLst/>
            <a:gdLst>
              <a:gd name="T0" fmla="*/ 0 w 400"/>
              <a:gd name="T1" fmla="*/ 0 h 512"/>
              <a:gd name="T2" fmla="*/ 400 w 400"/>
              <a:gd name="T3" fmla="*/ 512 h 512"/>
            </a:gdLst>
            <a:ahLst/>
            <a:cxnLst/>
            <a:rect l="T0" t="T1" r="T2" b="T3"/>
            <a:pathLst>
              <a:path w="400" h="512" extrusionOk="0">
                <a:moveTo>
                  <a:pt x="400" y="512"/>
                </a:moveTo>
                <a:lnTo>
                  <a:pt x="2" y="0"/>
                </a:lnTo>
                <a:lnTo>
                  <a:pt x="0" y="0"/>
                </a:lnTo>
                <a:lnTo>
                  <a:pt x="0" y="512"/>
                </a:lnTo>
                <a:lnTo>
                  <a:pt x="400" y="512"/>
                </a:lnTo>
                <a:close/>
              </a:path>
            </a:pathLst>
          </a:custGeom>
          <a:gradFill rotWithShape="0">
            <a:gsLst>
              <a:gs pos="0">
                <a:srgbClr val="AAAAAA"/>
              </a:gs>
              <a:gs pos="53999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8" name="Shape 19"/>
          <p:cNvSpPr>
            <a:spLocks noChangeArrowheads="1"/>
          </p:cNvSpPr>
          <p:nvPr/>
        </p:nvSpPr>
        <p:spPr bwMode="auto">
          <a:xfrm>
            <a:off x="152400" y="1743075"/>
            <a:ext cx="1317625" cy="812800"/>
          </a:xfrm>
          <a:custGeom>
            <a:avLst/>
            <a:gdLst>
              <a:gd name="T0" fmla="*/ 0 w 830"/>
              <a:gd name="T1" fmla="*/ 0 h 512"/>
              <a:gd name="T2" fmla="*/ 830 w 830"/>
              <a:gd name="T3" fmla="*/ 512 h 512"/>
            </a:gdLst>
            <a:ahLst/>
            <a:cxnLst/>
            <a:rect l="T0" t="T1" r="T2" b="T3"/>
            <a:pathLst>
              <a:path w="830" h="512" extrusionOk="0">
                <a:moveTo>
                  <a:pt x="398" y="512"/>
                </a:moveTo>
                <a:lnTo>
                  <a:pt x="830" y="512"/>
                </a:lnTo>
                <a:lnTo>
                  <a:pt x="432" y="0"/>
                </a:lnTo>
                <a:lnTo>
                  <a:pt x="0" y="0"/>
                </a:lnTo>
                <a:lnTo>
                  <a:pt x="398" y="512"/>
                </a:lnTo>
                <a:close/>
              </a:path>
            </a:pathLst>
          </a:custGeom>
          <a:gradFill rotWithShape="0">
            <a:gsLst>
              <a:gs pos="0">
                <a:srgbClr val="FFD700"/>
              </a:gs>
              <a:gs pos="53999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9" name="Shape 20"/>
          <p:cNvSpPr>
            <a:spLocks noChangeArrowheads="1"/>
          </p:cNvSpPr>
          <p:nvPr/>
        </p:nvSpPr>
        <p:spPr bwMode="auto">
          <a:xfrm>
            <a:off x="152400" y="4302125"/>
            <a:ext cx="1317625" cy="812800"/>
          </a:xfrm>
          <a:custGeom>
            <a:avLst/>
            <a:gdLst>
              <a:gd name="T0" fmla="*/ 0 w 830"/>
              <a:gd name="T1" fmla="*/ 0 h 512"/>
              <a:gd name="T2" fmla="*/ 830 w 830"/>
              <a:gd name="T3" fmla="*/ 512 h 512"/>
            </a:gdLst>
            <a:ahLst/>
            <a:cxnLst/>
            <a:rect l="T0" t="T1" r="T2" b="T3"/>
            <a:pathLst>
              <a:path w="830" h="512" extrusionOk="0">
                <a:moveTo>
                  <a:pt x="830" y="0"/>
                </a:moveTo>
                <a:lnTo>
                  <a:pt x="398" y="0"/>
                </a:lnTo>
                <a:lnTo>
                  <a:pt x="0" y="512"/>
                </a:lnTo>
                <a:lnTo>
                  <a:pt x="432" y="512"/>
                </a:lnTo>
                <a:lnTo>
                  <a:pt x="830" y="0"/>
                </a:lnTo>
                <a:close/>
              </a:path>
            </a:pathLst>
          </a:custGeom>
          <a:gradFill rotWithShape="0">
            <a:gsLst>
              <a:gs pos="0">
                <a:srgbClr val="0090DA"/>
              </a:gs>
              <a:gs pos="53999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10" name="Shape 21"/>
          <p:cNvSpPr>
            <a:spLocks noChangeArrowheads="1"/>
          </p:cNvSpPr>
          <p:nvPr/>
        </p:nvSpPr>
        <p:spPr bwMode="auto">
          <a:xfrm>
            <a:off x="152400" y="3486150"/>
            <a:ext cx="1317625" cy="815975"/>
          </a:xfrm>
          <a:custGeom>
            <a:avLst/>
            <a:gdLst>
              <a:gd name="T0" fmla="*/ 0 w 830"/>
              <a:gd name="T1" fmla="*/ 0 h 514"/>
              <a:gd name="T2" fmla="*/ 830 w 830"/>
              <a:gd name="T3" fmla="*/ 514 h 514"/>
            </a:gdLst>
            <a:ahLst/>
            <a:cxnLst/>
            <a:rect l="T0" t="T1" r="T2" b="T3"/>
            <a:pathLst>
              <a:path w="830" h="514" extrusionOk="0">
                <a:moveTo>
                  <a:pt x="432" y="0"/>
                </a:moveTo>
                <a:lnTo>
                  <a:pt x="0" y="0"/>
                </a:lnTo>
                <a:lnTo>
                  <a:pt x="398" y="514"/>
                </a:lnTo>
                <a:lnTo>
                  <a:pt x="830" y="514"/>
                </a:lnTo>
                <a:lnTo>
                  <a:pt x="432" y="0"/>
                </a:lnTo>
                <a:close/>
              </a:path>
            </a:pathLst>
          </a:custGeom>
          <a:gradFill rotWithShape="0">
            <a:gsLst>
              <a:gs pos="0">
                <a:srgbClr val="AAAAAA"/>
              </a:gs>
              <a:gs pos="53999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11" name="Shape 22"/>
          <p:cNvSpPr>
            <a:spLocks noChangeArrowheads="1"/>
          </p:cNvSpPr>
          <p:nvPr/>
        </p:nvSpPr>
        <p:spPr bwMode="auto">
          <a:xfrm>
            <a:off x="984250" y="3486150"/>
            <a:ext cx="1322388" cy="815975"/>
          </a:xfrm>
          <a:custGeom>
            <a:avLst/>
            <a:gdLst>
              <a:gd name="T0" fmla="*/ 0 w 833"/>
              <a:gd name="T1" fmla="*/ 0 h 514"/>
              <a:gd name="T2" fmla="*/ 833 w 833"/>
              <a:gd name="T3" fmla="*/ 514 h 514"/>
            </a:gdLst>
            <a:ahLst/>
            <a:cxnLst/>
            <a:rect l="T0" t="T1" r="T2" b="T3"/>
            <a:pathLst>
              <a:path w="833" h="514" extrusionOk="0">
                <a:moveTo>
                  <a:pt x="399" y="514"/>
                </a:moveTo>
                <a:lnTo>
                  <a:pt x="833" y="514"/>
                </a:lnTo>
                <a:lnTo>
                  <a:pt x="435" y="0"/>
                </a:lnTo>
                <a:lnTo>
                  <a:pt x="0" y="0"/>
                </a:lnTo>
                <a:lnTo>
                  <a:pt x="399" y="514"/>
                </a:lnTo>
                <a:close/>
              </a:path>
            </a:pathLst>
          </a:custGeom>
          <a:gradFill rotWithShape="0">
            <a:gsLst>
              <a:gs pos="0">
                <a:srgbClr val="FFD700"/>
              </a:gs>
              <a:gs pos="53999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12" name="Shape 23"/>
          <p:cNvSpPr>
            <a:spLocks noChangeArrowheads="1"/>
          </p:cNvSpPr>
          <p:nvPr/>
        </p:nvSpPr>
        <p:spPr bwMode="auto">
          <a:xfrm>
            <a:off x="3175" y="3486150"/>
            <a:ext cx="635000" cy="815975"/>
          </a:xfrm>
          <a:custGeom>
            <a:avLst/>
            <a:gdLst>
              <a:gd name="T0" fmla="*/ 0 w 400"/>
              <a:gd name="T1" fmla="*/ 0 h 514"/>
              <a:gd name="T2" fmla="*/ 400 w 400"/>
              <a:gd name="T3" fmla="*/ 514 h 514"/>
            </a:gdLst>
            <a:ahLst/>
            <a:cxnLst/>
            <a:rect l="T0" t="T1" r="T2" b="T3"/>
            <a:pathLst>
              <a:path w="400" h="514" extrusionOk="0">
                <a:moveTo>
                  <a:pt x="2" y="0"/>
                </a:moveTo>
                <a:lnTo>
                  <a:pt x="0" y="0"/>
                </a:lnTo>
                <a:lnTo>
                  <a:pt x="0" y="514"/>
                </a:lnTo>
                <a:lnTo>
                  <a:pt x="400" y="514"/>
                </a:lnTo>
                <a:lnTo>
                  <a:pt x="2" y="0"/>
                </a:lnTo>
                <a:close/>
              </a:path>
            </a:pathLst>
          </a:custGeom>
          <a:gradFill rotWithShape="0">
            <a:gsLst>
              <a:gs pos="0">
                <a:srgbClr val="FFD700"/>
              </a:gs>
              <a:gs pos="53999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15" name="Shape 24"/>
          <p:cNvSpPr>
            <a:spLocks noChangeArrowheads="1"/>
          </p:cNvSpPr>
          <p:nvPr/>
        </p:nvSpPr>
        <p:spPr bwMode="auto">
          <a:xfrm>
            <a:off x="984250" y="6045200"/>
            <a:ext cx="1322388" cy="812800"/>
          </a:xfrm>
          <a:custGeom>
            <a:avLst/>
            <a:gdLst>
              <a:gd name="T0" fmla="*/ 0 w 833"/>
              <a:gd name="T1" fmla="*/ 0 h 512"/>
              <a:gd name="T2" fmla="*/ 833 w 833"/>
              <a:gd name="T3" fmla="*/ 512 h 512"/>
            </a:gdLst>
            <a:ahLst/>
            <a:cxnLst/>
            <a:rect l="T0" t="T1" r="T2" b="T3"/>
            <a:pathLst>
              <a:path w="833" h="512" extrusionOk="0">
                <a:moveTo>
                  <a:pt x="399" y="0"/>
                </a:moveTo>
                <a:lnTo>
                  <a:pt x="0" y="512"/>
                </a:lnTo>
                <a:lnTo>
                  <a:pt x="435" y="512"/>
                </a:lnTo>
                <a:lnTo>
                  <a:pt x="833" y="0"/>
                </a:lnTo>
                <a:lnTo>
                  <a:pt x="399" y="0"/>
                </a:lnTo>
                <a:close/>
              </a:path>
            </a:pathLst>
          </a:custGeom>
          <a:gradFill rotWithShape="0">
            <a:gsLst>
              <a:gs pos="0">
                <a:srgbClr val="0090DA"/>
              </a:gs>
              <a:gs pos="53999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16" name="Shape 25"/>
          <p:cNvSpPr>
            <a:spLocks noChangeArrowheads="1"/>
          </p:cNvSpPr>
          <p:nvPr/>
        </p:nvSpPr>
        <p:spPr bwMode="auto">
          <a:xfrm>
            <a:off x="984250" y="5232400"/>
            <a:ext cx="1322388" cy="812800"/>
          </a:xfrm>
          <a:custGeom>
            <a:avLst/>
            <a:gdLst>
              <a:gd name="T0" fmla="*/ 0 w 833"/>
              <a:gd name="T1" fmla="*/ 0 h 512"/>
              <a:gd name="T2" fmla="*/ 833 w 833"/>
              <a:gd name="T3" fmla="*/ 512 h 512"/>
            </a:gdLst>
            <a:ahLst/>
            <a:cxnLst/>
            <a:rect l="T0" t="T1" r="T2" b="T3"/>
            <a:pathLst>
              <a:path w="833" h="512" extrusionOk="0">
                <a:moveTo>
                  <a:pt x="435" y="0"/>
                </a:moveTo>
                <a:lnTo>
                  <a:pt x="0" y="0"/>
                </a:lnTo>
                <a:lnTo>
                  <a:pt x="399" y="512"/>
                </a:lnTo>
                <a:lnTo>
                  <a:pt x="833" y="512"/>
                </a:lnTo>
                <a:lnTo>
                  <a:pt x="435" y="0"/>
                </a:lnTo>
                <a:close/>
              </a:path>
            </a:pathLst>
          </a:custGeom>
          <a:gradFill rotWithShape="0">
            <a:gsLst>
              <a:gs pos="0">
                <a:srgbClr val="AAAAAA"/>
              </a:gs>
              <a:gs pos="53999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17" name="Shape 26"/>
          <p:cNvSpPr>
            <a:spLocks noChangeArrowheads="1"/>
          </p:cNvSpPr>
          <p:nvPr/>
        </p:nvSpPr>
        <p:spPr bwMode="auto">
          <a:xfrm>
            <a:off x="1820863" y="5232400"/>
            <a:ext cx="1317625" cy="812800"/>
          </a:xfrm>
          <a:custGeom>
            <a:avLst/>
            <a:gdLst>
              <a:gd name="T0" fmla="*/ 0 w 830"/>
              <a:gd name="T1" fmla="*/ 0 h 512"/>
              <a:gd name="T2" fmla="*/ 830 w 830"/>
              <a:gd name="T3" fmla="*/ 512 h 512"/>
            </a:gdLst>
            <a:ahLst/>
            <a:cxnLst/>
            <a:rect l="T0" t="T1" r="T2" b="T3"/>
            <a:pathLst>
              <a:path w="830" h="512" extrusionOk="0">
                <a:moveTo>
                  <a:pt x="434" y="0"/>
                </a:moveTo>
                <a:lnTo>
                  <a:pt x="0" y="0"/>
                </a:lnTo>
                <a:lnTo>
                  <a:pt x="398" y="512"/>
                </a:lnTo>
                <a:lnTo>
                  <a:pt x="830" y="512"/>
                </a:lnTo>
                <a:lnTo>
                  <a:pt x="434" y="0"/>
                </a:lnTo>
                <a:close/>
              </a:path>
            </a:pathLst>
          </a:custGeom>
          <a:gradFill rotWithShape="0">
            <a:gsLst>
              <a:gs pos="0">
                <a:srgbClr val="FFD700"/>
              </a:gs>
              <a:gs pos="53999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18" name="Shape 27"/>
          <p:cNvSpPr>
            <a:spLocks noChangeArrowheads="1"/>
          </p:cNvSpPr>
          <p:nvPr/>
        </p:nvSpPr>
        <p:spPr bwMode="auto">
          <a:xfrm>
            <a:off x="3175" y="812800"/>
            <a:ext cx="635000" cy="812800"/>
          </a:xfrm>
          <a:custGeom>
            <a:avLst/>
            <a:gdLst>
              <a:gd name="T0" fmla="*/ 0 w 400"/>
              <a:gd name="T1" fmla="*/ 0 h 512"/>
              <a:gd name="T2" fmla="*/ 400 w 400"/>
              <a:gd name="T3" fmla="*/ 512 h 512"/>
            </a:gdLst>
            <a:ahLst/>
            <a:cxnLst/>
            <a:rect l="T0" t="T1" r="T2" b="T3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 rotWithShape="0">
            <a:gsLst>
              <a:gs pos="0">
                <a:srgbClr val="CD118C"/>
              </a:gs>
              <a:gs pos="53999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19" name="Shape 28"/>
          <p:cNvSpPr>
            <a:spLocks noChangeArrowheads="1"/>
          </p:cNvSpPr>
          <p:nvPr/>
        </p:nvSpPr>
        <p:spPr bwMode="auto">
          <a:xfrm>
            <a:off x="152400" y="2555875"/>
            <a:ext cx="1317625" cy="815975"/>
          </a:xfrm>
          <a:custGeom>
            <a:avLst/>
            <a:gdLst>
              <a:gd name="T0" fmla="*/ 0 w 830"/>
              <a:gd name="T1" fmla="*/ 0 h 514"/>
              <a:gd name="T2" fmla="*/ 830 w 830"/>
              <a:gd name="T3" fmla="*/ 514 h 514"/>
            </a:gdLst>
            <a:ahLst/>
            <a:cxnLst/>
            <a:rect l="T0" t="T1" r="T2" b="T3"/>
            <a:pathLst>
              <a:path w="830" h="514" extrusionOk="0">
                <a:moveTo>
                  <a:pt x="0" y="514"/>
                </a:moveTo>
                <a:lnTo>
                  <a:pt x="432" y="514"/>
                </a:lnTo>
                <a:lnTo>
                  <a:pt x="830" y="0"/>
                </a:lnTo>
                <a:lnTo>
                  <a:pt x="398" y="0"/>
                </a:lnTo>
                <a:lnTo>
                  <a:pt x="0" y="514"/>
                </a:lnTo>
                <a:close/>
              </a:path>
            </a:pathLst>
          </a:custGeom>
          <a:gradFill rotWithShape="0">
            <a:gsLst>
              <a:gs pos="0">
                <a:srgbClr val="CD118C"/>
              </a:gs>
              <a:gs pos="53999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20" name="Shape 29"/>
          <p:cNvSpPr>
            <a:spLocks noChangeArrowheads="1"/>
          </p:cNvSpPr>
          <p:nvPr/>
        </p:nvSpPr>
        <p:spPr bwMode="auto">
          <a:xfrm>
            <a:off x="984250" y="4302125"/>
            <a:ext cx="1322388" cy="812800"/>
          </a:xfrm>
          <a:custGeom>
            <a:avLst/>
            <a:gdLst>
              <a:gd name="T0" fmla="*/ 0 w 833"/>
              <a:gd name="T1" fmla="*/ 0 h 512"/>
              <a:gd name="T2" fmla="*/ 833 w 833"/>
              <a:gd name="T3" fmla="*/ 512 h 512"/>
            </a:gdLst>
            <a:ahLst/>
            <a:cxnLst/>
            <a:rect l="T0" t="T1" r="T2" b="T3"/>
            <a:pathLst>
              <a:path w="833" h="512" extrusionOk="0">
                <a:moveTo>
                  <a:pt x="0" y="512"/>
                </a:moveTo>
                <a:lnTo>
                  <a:pt x="435" y="512"/>
                </a:lnTo>
                <a:lnTo>
                  <a:pt x="833" y="0"/>
                </a:lnTo>
                <a:lnTo>
                  <a:pt x="399" y="0"/>
                </a:lnTo>
                <a:lnTo>
                  <a:pt x="0" y="512"/>
                </a:lnTo>
                <a:close/>
              </a:path>
            </a:pathLst>
          </a:custGeom>
          <a:gradFill rotWithShape="0">
            <a:gsLst>
              <a:gs pos="0">
                <a:srgbClr val="CD118C"/>
              </a:gs>
              <a:gs pos="53999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21" name="Shape 30"/>
          <p:cNvSpPr>
            <a:spLocks noChangeArrowheads="1"/>
          </p:cNvSpPr>
          <p:nvPr/>
        </p:nvSpPr>
        <p:spPr bwMode="auto">
          <a:xfrm>
            <a:off x="3175" y="4302125"/>
            <a:ext cx="635000" cy="812800"/>
          </a:xfrm>
          <a:custGeom>
            <a:avLst/>
            <a:gdLst>
              <a:gd name="T0" fmla="*/ 0 w 400"/>
              <a:gd name="T1" fmla="*/ 0 h 512"/>
              <a:gd name="T2" fmla="*/ 400 w 400"/>
              <a:gd name="T3" fmla="*/ 512 h 512"/>
            </a:gdLst>
            <a:ahLst/>
            <a:cxnLst/>
            <a:rect l="T0" t="T1" r="T2" b="T3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 rotWithShape="0">
            <a:gsLst>
              <a:gs pos="0">
                <a:srgbClr val="CD118C"/>
              </a:gs>
              <a:gs pos="53999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22" name="Shape 31"/>
          <p:cNvSpPr>
            <a:spLocks noChangeArrowheads="1"/>
          </p:cNvSpPr>
          <p:nvPr/>
        </p:nvSpPr>
        <p:spPr bwMode="auto">
          <a:xfrm>
            <a:off x="1820863" y="6045200"/>
            <a:ext cx="1317625" cy="812800"/>
          </a:xfrm>
          <a:custGeom>
            <a:avLst/>
            <a:gdLst>
              <a:gd name="T0" fmla="*/ 0 w 830"/>
              <a:gd name="T1" fmla="*/ 0 h 512"/>
              <a:gd name="T2" fmla="*/ 830 w 830"/>
              <a:gd name="T3" fmla="*/ 512 h 512"/>
            </a:gdLst>
            <a:ahLst/>
            <a:cxnLst/>
            <a:rect l="T0" t="T1" r="T2" b="T3"/>
            <a:pathLst>
              <a:path w="830" h="512" extrusionOk="0">
                <a:moveTo>
                  <a:pt x="398" y="0"/>
                </a:moveTo>
                <a:lnTo>
                  <a:pt x="0" y="512"/>
                </a:lnTo>
                <a:lnTo>
                  <a:pt x="434" y="512"/>
                </a:lnTo>
                <a:lnTo>
                  <a:pt x="830" y="0"/>
                </a:lnTo>
                <a:lnTo>
                  <a:pt x="398" y="0"/>
                </a:lnTo>
                <a:close/>
              </a:path>
            </a:pathLst>
          </a:custGeom>
          <a:gradFill rotWithShape="0">
            <a:gsLst>
              <a:gs pos="0">
                <a:srgbClr val="CD118C"/>
              </a:gs>
              <a:gs pos="53999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23" name="Shape 32"/>
          <p:cNvSpPr>
            <a:spLocks noChangeArrowheads="1"/>
          </p:cNvSpPr>
          <p:nvPr/>
        </p:nvSpPr>
        <p:spPr bwMode="auto">
          <a:xfrm>
            <a:off x="152400" y="6045200"/>
            <a:ext cx="1317625" cy="812800"/>
          </a:xfrm>
          <a:custGeom>
            <a:avLst/>
            <a:gdLst>
              <a:gd name="T0" fmla="*/ 0 w 830"/>
              <a:gd name="T1" fmla="*/ 0 h 512"/>
              <a:gd name="T2" fmla="*/ 830 w 830"/>
              <a:gd name="T3" fmla="*/ 512 h 512"/>
            </a:gdLst>
            <a:ahLst/>
            <a:cxnLst/>
            <a:rect l="T0" t="T1" r="T2" b="T3"/>
            <a:pathLst>
              <a:path w="830" h="512" extrusionOk="0">
                <a:moveTo>
                  <a:pt x="398" y="0"/>
                </a:moveTo>
                <a:lnTo>
                  <a:pt x="0" y="512"/>
                </a:lnTo>
                <a:lnTo>
                  <a:pt x="432" y="512"/>
                </a:lnTo>
                <a:lnTo>
                  <a:pt x="830" y="0"/>
                </a:lnTo>
                <a:lnTo>
                  <a:pt x="398" y="0"/>
                </a:lnTo>
                <a:close/>
              </a:path>
            </a:pathLst>
          </a:custGeom>
          <a:gradFill rotWithShape="0">
            <a:gsLst>
              <a:gs pos="0">
                <a:srgbClr val="CD118C"/>
              </a:gs>
              <a:gs pos="53999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24" name="Shape 33"/>
          <p:cNvSpPr>
            <a:spLocks noChangeArrowheads="1"/>
          </p:cNvSpPr>
          <p:nvPr/>
        </p:nvSpPr>
        <p:spPr bwMode="auto">
          <a:xfrm>
            <a:off x="3175" y="6045200"/>
            <a:ext cx="635000" cy="812800"/>
          </a:xfrm>
          <a:custGeom>
            <a:avLst/>
            <a:gdLst>
              <a:gd name="T0" fmla="*/ 0 w 400"/>
              <a:gd name="T1" fmla="*/ 0 h 512"/>
              <a:gd name="T2" fmla="*/ 400 w 400"/>
              <a:gd name="T3" fmla="*/ 512 h 512"/>
            </a:gdLst>
            <a:ahLst/>
            <a:cxnLst/>
            <a:rect l="T0" t="T1" r="T2" b="T3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 rotWithShape="0">
            <a:gsLst>
              <a:gs pos="0">
                <a:srgbClr val="0090DA"/>
              </a:gs>
              <a:gs pos="53999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25" name="Shape 34"/>
          <p:cNvSpPr>
            <a:spLocks noChangeArrowheads="1"/>
          </p:cNvSpPr>
          <p:nvPr/>
        </p:nvSpPr>
        <p:spPr bwMode="auto">
          <a:xfrm>
            <a:off x="3175" y="5232400"/>
            <a:ext cx="635000" cy="812800"/>
          </a:xfrm>
          <a:custGeom>
            <a:avLst/>
            <a:gdLst>
              <a:gd name="T0" fmla="*/ 0 w 400"/>
              <a:gd name="T1" fmla="*/ 0 h 512"/>
              <a:gd name="T2" fmla="*/ 400 w 400"/>
              <a:gd name="T3" fmla="*/ 512 h 512"/>
            </a:gdLst>
            <a:ahLst/>
            <a:cxnLst/>
            <a:rect l="T0" t="T1" r="T2" b="T3"/>
            <a:pathLst>
              <a:path w="400" h="512" extrusionOk="0">
                <a:moveTo>
                  <a:pt x="400" y="512"/>
                </a:moveTo>
                <a:lnTo>
                  <a:pt x="2" y="0"/>
                </a:lnTo>
                <a:lnTo>
                  <a:pt x="0" y="0"/>
                </a:lnTo>
                <a:lnTo>
                  <a:pt x="0" y="512"/>
                </a:lnTo>
                <a:lnTo>
                  <a:pt x="400" y="512"/>
                </a:lnTo>
                <a:close/>
              </a:path>
            </a:pathLst>
          </a:custGeom>
          <a:gradFill rotWithShape="0">
            <a:gsLst>
              <a:gs pos="0">
                <a:srgbClr val="AAAAAA"/>
              </a:gs>
              <a:gs pos="53999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26" name="Shape 35"/>
          <p:cNvSpPr>
            <a:spLocks noChangeArrowheads="1"/>
          </p:cNvSpPr>
          <p:nvPr/>
        </p:nvSpPr>
        <p:spPr bwMode="auto">
          <a:xfrm>
            <a:off x="152400" y="5232400"/>
            <a:ext cx="1317625" cy="812800"/>
          </a:xfrm>
          <a:custGeom>
            <a:avLst/>
            <a:gdLst>
              <a:gd name="T0" fmla="*/ 0 w 830"/>
              <a:gd name="T1" fmla="*/ 0 h 512"/>
              <a:gd name="T2" fmla="*/ 830 w 830"/>
              <a:gd name="T3" fmla="*/ 512 h 512"/>
            </a:gdLst>
            <a:ahLst/>
            <a:cxnLst/>
            <a:rect l="T0" t="T1" r="T2" b="T3"/>
            <a:pathLst>
              <a:path w="830" h="512" extrusionOk="0">
                <a:moveTo>
                  <a:pt x="398" y="512"/>
                </a:moveTo>
                <a:lnTo>
                  <a:pt x="830" y="512"/>
                </a:lnTo>
                <a:lnTo>
                  <a:pt x="432" y="0"/>
                </a:lnTo>
                <a:lnTo>
                  <a:pt x="0" y="0"/>
                </a:lnTo>
                <a:lnTo>
                  <a:pt x="398" y="512"/>
                </a:lnTo>
                <a:close/>
              </a:path>
            </a:pathLst>
          </a:custGeom>
          <a:gradFill rotWithShape="0">
            <a:gsLst>
              <a:gs pos="0">
                <a:srgbClr val="FFD700"/>
              </a:gs>
              <a:gs pos="53999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27" name="Shape 36"/>
          <p:cNvSpPr>
            <a:spLocks noChangeArrowheads="1"/>
          </p:cNvSpPr>
          <p:nvPr/>
        </p:nvSpPr>
        <p:spPr bwMode="auto">
          <a:xfrm>
            <a:off x="7415213" y="0"/>
            <a:ext cx="1555750" cy="815975"/>
          </a:xfrm>
          <a:custGeom>
            <a:avLst/>
            <a:gdLst>
              <a:gd name="T0" fmla="*/ 0 w 980"/>
              <a:gd name="T1" fmla="*/ 0 h 607"/>
              <a:gd name="T2" fmla="*/ 980 w 980"/>
              <a:gd name="T3" fmla="*/ 607 h 607"/>
            </a:gdLst>
            <a:ahLst/>
            <a:cxnLst/>
            <a:rect l="T0" t="T1" r="T2" b="T3"/>
            <a:pathLst>
              <a:path w="980" h="607" extrusionOk="0">
                <a:moveTo>
                  <a:pt x="510" y="607"/>
                </a:moveTo>
                <a:lnTo>
                  <a:pt x="980" y="0"/>
                </a:lnTo>
                <a:lnTo>
                  <a:pt x="470" y="0"/>
                </a:lnTo>
                <a:lnTo>
                  <a:pt x="0" y="607"/>
                </a:lnTo>
                <a:lnTo>
                  <a:pt x="510" y="607"/>
                </a:lnTo>
                <a:close/>
              </a:path>
            </a:pathLst>
          </a:custGeom>
          <a:gradFill rotWithShape="0">
            <a:gsLst>
              <a:gs pos="0">
                <a:srgbClr val="CD118C"/>
              </a:gs>
              <a:gs pos="53999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28" name="Shape 37"/>
          <p:cNvSpPr>
            <a:spLocks noChangeArrowheads="1"/>
          </p:cNvSpPr>
          <p:nvPr/>
        </p:nvSpPr>
        <p:spPr bwMode="auto">
          <a:xfrm>
            <a:off x="8397875" y="1746250"/>
            <a:ext cx="746125" cy="814388"/>
          </a:xfrm>
          <a:custGeom>
            <a:avLst/>
            <a:gdLst>
              <a:gd name="T0" fmla="*/ 0 w 470"/>
              <a:gd name="T1" fmla="*/ 0 h 605"/>
              <a:gd name="T2" fmla="*/ 470 w 470"/>
              <a:gd name="T3" fmla="*/ 605 h 605"/>
            </a:gdLst>
            <a:ahLst/>
            <a:cxnLst/>
            <a:rect l="T0" t="T1" r="T2" b="T3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 rotWithShape="0">
            <a:gsLst>
              <a:gs pos="0">
                <a:srgbClr val="CD118C"/>
              </a:gs>
              <a:gs pos="53999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29" name="Shape 38"/>
          <p:cNvSpPr>
            <a:spLocks noChangeArrowheads="1"/>
          </p:cNvSpPr>
          <p:nvPr/>
        </p:nvSpPr>
        <p:spPr bwMode="auto">
          <a:xfrm>
            <a:off x="8397875" y="2560638"/>
            <a:ext cx="746125" cy="812800"/>
          </a:xfrm>
          <a:custGeom>
            <a:avLst/>
            <a:gdLst>
              <a:gd name="T0" fmla="*/ 0 w 470"/>
              <a:gd name="T1" fmla="*/ 0 h 605"/>
              <a:gd name="T2" fmla="*/ 470 w 470"/>
              <a:gd name="T3" fmla="*/ 605 h 605"/>
            </a:gdLst>
            <a:ahLst/>
            <a:cxnLst/>
            <a:rect l="T0" t="T1" r="T2" b="T3"/>
            <a:pathLst>
              <a:path w="470" h="605" extrusionOk="0">
                <a:moveTo>
                  <a:pt x="0" y="0"/>
                </a:moveTo>
                <a:lnTo>
                  <a:pt x="470" y="605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D700"/>
              </a:gs>
              <a:gs pos="53999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30" name="Shape 39"/>
          <p:cNvSpPr>
            <a:spLocks noChangeArrowheads="1"/>
          </p:cNvSpPr>
          <p:nvPr/>
        </p:nvSpPr>
        <p:spPr bwMode="auto">
          <a:xfrm>
            <a:off x="8397875" y="3175"/>
            <a:ext cx="746125" cy="812800"/>
          </a:xfrm>
          <a:custGeom>
            <a:avLst/>
            <a:gdLst>
              <a:gd name="T0" fmla="*/ 0 w 470"/>
              <a:gd name="T1" fmla="*/ 0 h 605"/>
              <a:gd name="T2" fmla="*/ 470 w 470"/>
              <a:gd name="T3" fmla="*/ 605 h 605"/>
            </a:gdLst>
            <a:ahLst/>
            <a:cxnLst/>
            <a:rect l="T0" t="T1" r="T2" b="T3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 rotWithShape="0">
            <a:gsLst>
              <a:gs pos="0">
                <a:srgbClr val="0090DA"/>
              </a:gs>
              <a:gs pos="53999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188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31" name="Shape 40"/>
          <p:cNvSpPr>
            <a:spLocks noChangeArrowheads="1"/>
          </p:cNvSpPr>
          <p:nvPr/>
        </p:nvSpPr>
        <p:spPr bwMode="auto">
          <a:xfrm>
            <a:off x="8397875" y="815975"/>
            <a:ext cx="746125" cy="809625"/>
          </a:xfrm>
          <a:custGeom>
            <a:avLst/>
            <a:gdLst>
              <a:gd name="T0" fmla="*/ 0 w 470"/>
              <a:gd name="T1" fmla="*/ 0 h 602"/>
              <a:gd name="T2" fmla="*/ 470 w 470"/>
              <a:gd name="T3" fmla="*/ 602 h 602"/>
            </a:gdLst>
            <a:ahLst/>
            <a:cxnLst/>
            <a:rect l="T0" t="T1" r="T2" b="T3"/>
            <a:pathLst>
              <a:path w="470" h="602" extrusionOk="0">
                <a:moveTo>
                  <a:pt x="0" y="0"/>
                </a:moveTo>
                <a:lnTo>
                  <a:pt x="470" y="602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AAAAAA"/>
              </a:gs>
              <a:gs pos="53999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32" name="Shape 41"/>
          <p:cNvSpPr>
            <a:spLocks noChangeArrowheads="1"/>
          </p:cNvSpPr>
          <p:nvPr/>
        </p:nvSpPr>
        <p:spPr bwMode="auto">
          <a:xfrm>
            <a:off x="7415213" y="815975"/>
            <a:ext cx="1555750" cy="814388"/>
          </a:xfrm>
          <a:custGeom>
            <a:avLst/>
            <a:gdLst>
              <a:gd name="T0" fmla="*/ 0 w 980"/>
              <a:gd name="T1" fmla="*/ 0 h 605"/>
              <a:gd name="T2" fmla="*/ 980 w 980"/>
              <a:gd name="T3" fmla="*/ 605 h 605"/>
            </a:gdLst>
            <a:ahLst/>
            <a:cxnLst/>
            <a:rect l="T0" t="T1" r="T2" b="T3"/>
            <a:pathLst>
              <a:path w="980" h="605" extrusionOk="0">
                <a:moveTo>
                  <a:pt x="510" y="0"/>
                </a:moveTo>
                <a:lnTo>
                  <a:pt x="980" y="605"/>
                </a:lnTo>
                <a:lnTo>
                  <a:pt x="470" y="605"/>
                </a:lnTo>
                <a:lnTo>
                  <a:pt x="0" y="0"/>
                </a:lnTo>
                <a:lnTo>
                  <a:pt x="510" y="0"/>
                </a:lnTo>
                <a:close/>
              </a:path>
            </a:pathLst>
          </a:custGeom>
          <a:gradFill rotWithShape="0">
            <a:gsLst>
              <a:gs pos="0">
                <a:srgbClr val="FFD700"/>
              </a:gs>
              <a:gs pos="53999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1997075" y="1461141"/>
            <a:ext cx="6400799" cy="14700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1997075" y="3002402"/>
            <a:ext cx="6400799" cy="11624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indent="2032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z="3200" b="0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032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z="3200" b="0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032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z="3200" b="0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032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z="3200" b="0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032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z="3200" b="0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032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z="3200" b="0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032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z="3200" b="0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032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z="3200" b="0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032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z="3200" b="0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slow"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5"/>
          <p:cNvSpPr>
            <a:spLocks noChangeArrowheads="1"/>
          </p:cNvSpPr>
          <p:nvPr/>
        </p:nvSpPr>
        <p:spPr bwMode="auto">
          <a:xfrm>
            <a:off x="7415213" y="0"/>
            <a:ext cx="1555750" cy="815975"/>
          </a:xfrm>
          <a:custGeom>
            <a:avLst/>
            <a:gdLst>
              <a:gd name="T0" fmla="*/ 0 w 980"/>
              <a:gd name="T1" fmla="*/ 0 h 607"/>
              <a:gd name="T2" fmla="*/ 980 w 980"/>
              <a:gd name="T3" fmla="*/ 607 h 607"/>
            </a:gdLst>
            <a:ahLst/>
            <a:cxnLst/>
            <a:rect l="T0" t="T1" r="T2" b="T3"/>
            <a:pathLst>
              <a:path w="980" h="607" extrusionOk="0">
                <a:moveTo>
                  <a:pt x="510" y="607"/>
                </a:moveTo>
                <a:lnTo>
                  <a:pt x="980" y="0"/>
                </a:lnTo>
                <a:lnTo>
                  <a:pt x="470" y="0"/>
                </a:lnTo>
                <a:lnTo>
                  <a:pt x="0" y="607"/>
                </a:lnTo>
                <a:lnTo>
                  <a:pt x="510" y="607"/>
                </a:lnTo>
                <a:close/>
              </a:path>
            </a:pathLst>
          </a:custGeom>
          <a:gradFill rotWithShape="0">
            <a:gsLst>
              <a:gs pos="0">
                <a:srgbClr val="CD118C"/>
              </a:gs>
              <a:gs pos="53999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5" name="Shape 46"/>
          <p:cNvSpPr>
            <a:spLocks noChangeArrowheads="1"/>
          </p:cNvSpPr>
          <p:nvPr/>
        </p:nvSpPr>
        <p:spPr bwMode="auto">
          <a:xfrm>
            <a:off x="8397875" y="1746250"/>
            <a:ext cx="746125" cy="814388"/>
          </a:xfrm>
          <a:custGeom>
            <a:avLst/>
            <a:gdLst>
              <a:gd name="T0" fmla="*/ 0 w 470"/>
              <a:gd name="T1" fmla="*/ 0 h 605"/>
              <a:gd name="T2" fmla="*/ 470 w 470"/>
              <a:gd name="T3" fmla="*/ 605 h 605"/>
            </a:gdLst>
            <a:ahLst/>
            <a:cxnLst/>
            <a:rect l="T0" t="T1" r="T2" b="T3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 rotWithShape="0">
            <a:gsLst>
              <a:gs pos="0">
                <a:srgbClr val="CD118C"/>
              </a:gs>
              <a:gs pos="53999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6" name="Shape 47"/>
          <p:cNvSpPr>
            <a:spLocks noChangeArrowheads="1"/>
          </p:cNvSpPr>
          <p:nvPr/>
        </p:nvSpPr>
        <p:spPr bwMode="auto">
          <a:xfrm>
            <a:off x="8397875" y="2560638"/>
            <a:ext cx="746125" cy="812800"/>
          </a:xfrm>
          <a:custGeom>
            <a:avLst/>
            <a:gdLst>
              <a:gd name="T0" fmla="*/ 0 w 470"/>
              <a:gd name="T1" fmla="*/ 0 h 605"/>
              <a:gd name="T2" fmla="*/ 470 w 470"/>
              <a:gd name="T3" fmla="*/ 605 h 605"/>
            </a:gdLst>
            <a:ahLst/>
            <a:cxnLst/>
            <a:rect l="T0" t="T1" r="T2" b="T3"/>
            <a:pathLst>
              <a:path w="470" h="605" extrusionOk="0">
                <a:moveTo>
                  <a:pt x="0" y="0"/>
                </a:moveTo>
                <a:lnTo>
                  <a:pt x="470" y="605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D700"/>
              </a:gs>
              <a:gs pos="53999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7" name="Shape 48"/>
          <p:cNvSpPr>
            <a:spLocks noChangeArrowheads="1"/>
          </p:cNvSpPr>
          <p:nvPr/>
        </p:nvSpPr>
        <p:spPr bwMode="auto">
          <a:xfrm>
            <a:off x="7415213" y="815975"/>
            <a:ext cx="1555750" cy="814388"/>
          </a:xfrm>
          <a:custGeom>
            <a:avLst/>
            <a:gdLst>
              <a:gd name="T0" fmla="*/ 0 w 980"/>
              <a:gd name="T1" fmla="*/ 0 h 605"/>
              <a:gd name="T2" fmla="*/ 980 w 980"/>
              <a:gd name="T3" fmla="*/ 605 h 605"/>
            </a:gdLst>
            <a:ahLst/>
            <a:cxnLst/>
            <a:rect l="T0" t="T1" r="T2" b="T3"/>
            <a:pathLst>
              <a:path w="980" h="605" extrusionOk="0">
                <a:moveTo>
                  <a:pt x="510" y="0"/>
                </a:moveTo>
                <a:lnTo>
                  <a:pt x="980" y="605"/>
                </a:lnTo>
                <a:lnTo>
                  <a:pt x="470" y="605"/>
                </a:lnTo>
                <a:lnTo>
                  <a:pt x="0" y="0"/>
                </a:lnTo>
                <a:lnTo>
                  <a:pt x="510" y="0"/>
                </a:lnTo>
                <a:close/>
              </a:path>
            </a:pathLst>
          </a:custGeom>
          <a:gradFill rotWithShape="0">
            <a:gsLst>
              <a:gs pos="0">
                <a:srgbClr val="FFD700"/>
              </a:gs>
              <a:gs pos="53999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6879600" cy="11430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rtl="0">
              <a:buNone/>
              <a:defRPr sz="3600"/>
            </a:lvl1pPr>
            <a:lvl2pPr rtl="0">
              <a:buNone/>
              <a:defRPr sz="3600"/>
            </a:lvl2pPr>
            <a:lvl3pPr rtl="0">
              <a:buNone/>
              <a:defRPr sz="3600"/>
            </a:lvl3pPr>
            <a:lvl4pPr rtl="0">
              <a:buNone/>
              <a:defRPr sz="3600"/>
            </a:lvl4pPr>
            <a:lvl5pPr rtl="0">
              <a:buNone/>
              <a:defRPr sz="3600"/>
            </a:lvl5pPr>
            <a:lvl6pPr rtl="0">
              <a:buNone/>
              <a:defRPr sz="3600"/>
            </a:lvl6pPr>
            <a:lvl7pPr rtl="0">
              <a:buNone/>
              <a:defRPr sz="3600"/>
            </a:lvl7pPr>
            <a:lvl8pPr rtl="0">
              <a:buNone/>
              <a:defRPr sz="3600"/>
            </a:lvl8pPr>
            <a:lvl9pPr rtl="0">
              <a:buNone/>
              <a:defRPr sz="36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401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>
              <a:spcBef>
                <a:spcPts val="0"/>
              </a:spcBef>
              <a:buClr>
                <a:schemeClr val="lt1"/>
              </a:buClr>
              <a:buSzPct val="166666"/>
              <a:buFont typeface="Arial"/>
              <a:buChar char="•"/>
              <a:defRPr sz="3200">
                <a:solidFill>
                  <a:schemeClr val="lt1"/>
                </a:solidFill>
              </a:defRPr>
            </a:lvl1pPr>
            <a:lvl2pPr marL="742950" indent="-285750" algn="l" rtl="0">
              <a:spcBef>
                <a:spcPts val="560"/>
              </a:spcBef>
              <a:buClr>
                <a:schemeClr val="lt1"/>
              </a:buClr>
              <a:buSzPct val="100000"/>
              <a:buFont typeface="Courier New"/>
              <a:buChar char="o"/>
              <a:defRPr sz="2800">
                <a:solidFill>
                  <a:schemeClr val="lt1"/>
                </a:solidFill>
              </a:defRPr>
            </a:lvl2pPr>
            <a:lvl3pPr marL="1143000" indent="-228600" algn="l" rtl="0">
              <a:spcBef>
                <a:spcPts val="480"/>
              </a:spcBef>
              <a:buClr>
                <a:schemeClr val="lt1"/>
              </a:buClr>
              <a:buSzPct val="100000"/>
              <a:buFont typeface="Wingdings"/>
              <a:buChar char="§"/>
              <a:defRPr sz="2400">
                <a:solidFill>
                  <a:schemeClr val="lt1"/>
                </a:solidFill>
              </a:defRPr>
            </a:lvl3pPr>
            <a:lvl4pPr marL="1600200" indent="-228600" algn="l" rtl="0">
              <a:spcBef>
                <a:spcPts val="400"/>
              </a:spcBef>
              <a:buClr>
                <a:schemeClr val="lt1"/>
              </a:buClr>
              <a:buSzPct val="166666"/>
              <a:buFont typeface="Arial"/>
              <a:buChar char="•"/>
              <a:defRPr sz="2000">
                <a:solidFill>
                  <a:schemeClr val="lt1"/>
                </a:solidFill>
              </a:defRPr>
            </a:lvl4pPr>
            <a:lvl5pPr marL="2057400" indent="-228600" algn="l" rtl="0">
              <a:spcBef>
                <a:spcPts val="400"/>
              </a:spcBef>
              <a:buClr>
                <a:schemeClr val="lt1"/>
              </a:buClr>
              <a:buSzPct val="100000"/>
              <a:buFont typeface="Courier New"/>
              <a:buChar char="o"/>
              <a:defRPr sz="2000">
                <a:solidFill>
                  <a:schemeClr val="lt1"/>
                </a:solidFill>
              </a:defRPr>
            </a:lvl5pPr>
            <a:lvl6pPr marL="2514600" indent="-228600" algn="l" rtl="0">
              <a:spcBef>
                <a:spcPts val="400"/>
              </a:spcBef>
              <a:buClr>
                <a:schemeClr val="lt1"/>
              </a:buClr>
              <a:buSzPct val="100000"/>
              <a:buFont typeface="Wingdings"/>
              <a:buChar char="§"/>
              <a:defRPr sz="2000">
                <a:solidFill>
                  <a:schemeClr val="lt1"/>
                </a:solidFill>
              </a:defRPr>
            </a:lvl6pPr>
            <a:lvl7pPr marL="2971800" indent="-228600" algn="l" rtl="0">
              <a:spcBef>
                <a:spcPts val="400"/>
              </a:spcBef>
              <a:buClr>
                <a:schemeClr val="lt1"/>
              </a:buClr>
              <a:buSzPct val="166666"/>
              <a:buFont typeface="Arial"/>
              <a:buChar char="•"/>
              <a:defRPr sz="2000">
                <a:solidFill>
                  <a:schemeClr val="lt1"/>
                </a:solidFill>
              </a:defRPr>
            </a:lvl7pPr>
            <a:lvl8pPr marL="3429000" indent="-228600" algn="l" rtl="0">
              <a:spcBef>
                <a:spcPts val="400"/>
              </a:spcBef>
              <a:buClr>
                <a:schemeClr val="lt1"/>
              </a:buClr>
              <a:buSzPct val="100000"/>
              <a:buFont typeface="Courier New"/>
              <a:buChar char="o"/>
              <a:defRPr sz="2000" baseline="0">
                <a:solidFill>
                  <a:schemeClr val="lt1"/>
                </a:solidFill>
              </a:defRPr>
            </a:lvl8pPr>
            <a:lvl9pPr marL="3886200" indent="-228600" algn="l" rtl="0">
              <a:spcBef>
                <a:spcPts val="400"/>
              </a:spcBef>
              <a:buClr>
                <a:schemeClr val="lt1"/>
              </a:buClr>
              <a:buSzPct val="100000"/>
              <a:buFont typeface="Wingdings"/>
              <a:buChar char="§"/>
              <a:defRPr sz="2000" baseline="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slow"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3"/>
          <p:cNvSpPr>
            <a:spLocks noChangeArrowheads="1"/>
          </p:cNvSpPr>
          <p:nvPr/>
        </p:nvSpPr>
        <p:spPr bwMode="auto">
          <a:xfrm>
            <a:off x="7415213" y="0"/>
            <a:ext cx="1555750" cy="815975"/>
          </a:xfrm>
          <a:custGeom>
            <a:avLst/>
            <a:gdLst>
              <a:gd name="T0" fmla="*/ 0 w 980"/>
              <a:gd name="T1" fmla="*/ 0 h 607"/>
              <a:gd name="T2" fmla="*/ 980 w 980"/>
              <a:gd name="T3" fmla="*/ 607 h 607"/>
            </a:gdLst>
            <a:ahLst/>
            <a:cxnLst/>
            <a:rect l="T0" t="T1" r="T2" b="T3"/>
            <a:pathLst>
              <a:path w="980" h="607" extrusionOk="0">
                <a:moveTo>
                  <a:pt x="510" y="607"/>
                </a:moveTo>
                <a:lnTo>
                  <a:pt x="980" y="0"/>
                </a:lnTo>
                <a:lnTo>
                  <a:pt x="470" y="0"/>
                </a:lnTo>
                <a:lnTo>
                  <a:pt x="0" y="607"/>
                </a:lnTo>
                <a:lnTo>
                  <a:pt x="510" y="607"/>
                </a:lnTo>
                <a:close/>
              </a:path>
            </a:pathLst>
          </a:custGeom>
          <a:gradFill rotWithShape="0">
            <a:gsLst>
              <a:gs pos="0">
                <a:srgbClr val="CD118C"/>
              </a:gs>
              <a:gs pos="53999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6" name="Shape 54"/>
          <p:cNvSpPr>
            <a:spLocks noChangeArrowheads="1"/>
          </p:cNvSpPr>
          <p:nvPr/>
        </p:nvSpPr>
        <p:spPr bwMode="auto">
          <a:xfrm>
            <a:off x="8397875" y="1746250"/>
            <a:ext cx="746125" cy="814388"/>
          </a:xfrm>
          <a:custGeom>
            <a:avLst/>
            <a:gdLst>
              <a:gd name="T0" fmla="*/ 0 w 470"/>
              <a:gd name="T1" fmla="*/ 0 h 605"/>
              <a:gd name="T2" fmla="*/ 470 w 470"/>
              <a:gd name="T3" fmla="*/ 605 h 605"/>
            </a:gdLst>
            <a:ahLst/>
            <a:cxnLst/>
            <a:rect l="T0" t="T1" r="T2" b="T3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 rotWithShape="0">
            <a:gsLst>
              <a:gs pos="0">
                <a:srgbClr val="CD118C"/>
              </a:gs>
              <a:gs pos="53999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7" name="Shape 55"/>
          <p:cNvSpPr>
            <a:spLocks noChangeArrowheads="1"/>
          </p:cNvSpPr>
          <p:nvPr/>
        </p:nvSpPr>
        <p:spPr bwMode="auto">
          <a:xfrm>
            <a:off x="8397875" y="2560638"/>
            <a:ext cx="746125" cy="812800"/>
          </a:xfrm>
          <a:custGeom>
            <a:avLst/>
            <a:gdLst>
              <a:gd name="T0" fmla="*/ 0 w 470"/>
              <a:gd name="T1" fmla="*/ 0 h 605"/>
              <a:gd name="T2" fmla="*/ 470 w 470"/>
              <a:gd name="T3" fmla="*/ 605 h 605"/>
            </a:gdLst>
            <a:ahLst/>
            <a:cxnLst/>
            <a:rect l="T0" t="T1" r="T2" b="T3"/>
            <a:pathLst>
              <a:path w="470" h="605" extrusionOk="0">
                <a:moveTo>
                  <a:pt x="0" y="0"/>
                </a:moveTo>
                <a:lnTo>
                  <a:pt x="470" y="605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D700"/>
              </a:gs>
              <a:gs pos="53999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8" name="Shape 56"/>
          <p:cNvSpPr>
            <a:spLocks noChangeArrowheads="1"/>
          </p:cNvSpPr>
          <p:nvPr/>
        </p:nvSpPr>
        <p:spPr bwMode="auto">
          <a:xfrm>
            <a:off x="7415213" y="815975"/>
            <a:ext cx="1555750" cy="814388"/>
          </a:xfrm>
          <a:custGeom>
            <a:avLst/>
            <a:gdLst>
              <a:gd name="T0" fmla="*/ 0 w 980"/>
              <a:gd name="T1" fmla="*/ 0 h 605"/>
              <a:gd name="T2" fmla="*/ 980 w 980"/>
              <a:gd name="T3" fmla="*/ 605 h 605"/>
            </a:gdLst>
            <a:ahLst/>
            <a:cxnLst/>
            <a:rect l="T0" t="T1" r="T2" b="T3"/>
            <a:pathLst>
              <a:path w="980" h="605" extrusionOk="0">
                <a:moveTo>
                  <a:pt x="510" y="0"/>
                </a:moveTo>
                <a:lnTo>
                  <a:pt x="980" y="605"/>
                </a:lnTo>
                <a:lnTo>
                  <a:pt x="470" y="605"/>
                </a:lnTo>
                <a:lnTo>
                  <a:pt x="0" y="0"/>
                </a:lnTo>
                <a:lnTo>
                  <a:pt x="510" y="0"/>
                </a:lnTo>
                <a:close/>
              </a:path>
            </a:pathLst>
          </a:custGeom>
          <a:gradFill rotWithShape="0">
            <a:gsLst>
              <a:gs pos="0">
                <a:srgbClr val="FFD700"/>
              </a:gs>
              <a:gs pos="53999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6879600" cy="11430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1pPr>
            <a:lvl2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2pPr>
            <a:lvl3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3pPr>
            <a:lvl4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4pPr>
            <a:lvl5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5pPr>
            <a:lvl6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6pPr>
            <a:lvl7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7pPr>
            <a:lvl8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8pPr>
            <a:lvl9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rtl="0">
              <a:buNone/>
              <a:defRPr sz="2800"/>
            </a:lvl1pPr>
            <a:lvl2pPr rtl="0">
              <a:buNone/>
              <a:defRPr sz="2400"/>
            </a:lvl2pPr>
            <a:lvl3pPr rtl="0">
              <a:buNone/>
              <a:defRPr sz="2000"/>
            </a:lvl3pPr>
            <a:lvl4pPr rtl="0">
              <a:buNone/>
              <a:defRPr sz="1800"/>
            </a:lvl4pPr>
            <a:lvl5pPr rtl="0">
              <a:buNone/>
              <a:defRPr sz="1800"/>
            </a:lvl5pPr>
            <a:lvl6pPr rtl="0">
              <a:buNone/>
              <a:defRPr sz="1800"/>
            </a:lvl6pPr>
            <a:lvl7pPr rtl="0">
              <a:buNone/>
              <a:defRPr sz="1800"/>
            </a:lvl7pPr>
            <a:lvl8pPr rtl="0">
              <a:buNone/>
              <a:defRPr sz="1800"/>
            </a:lvl8pPr>
            <a:lvl9pPr rtl="0">
              <a:buNone/>
              <a:defRPr sz="1800"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rtl="0">
              <a:buNone/>
              <a:defRPr sz="2800"/>
            </a:lvl1pPr>
            <a:lvl2pPr rtl="0">
              <a:buNone/>
              <a:defRPr sz="2400"/>
            </a:lvl2pPr>
            <a:lvl3pPr rtl="0">
              <a:buNone/>
              <a:defRPr sz="2000"/>
            </a:lvl3pPr>
            <a:lvl4pPr rtl="0">
              <a:buNone/>
              <a:defRPr sz="1800"/>
            </a:lvl4pPr>
            <a:lvl5pPr rtl="0">
              <a:buNone/>
              <a:defRPr sz="1800"/>
            </a:lvl5pPr>
            <a:lvl6pPr rtl="0">
              <a:buNone/>
              <a:defRPr sz="1800"/>
            </a:lvl6pPr>
            <a:lvl7pPr rtl="0">
              <a:buNone/>
              <a:defRPr sz="1800"/>
            </a:lvl7pPr>
            <a:lvl8pPr rtl="0">
              <a:buNone/>
              <a:defRPr sz="1800"/>
            </a:lvl8pPr>
            <a:lvl9pPr rtl="0"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  <p:transition spd="slow"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59"/>
          <p:cNvSpPr>
            <a:spLocks noChangeArrowheads="1"/>
          </p:cNvSpPr>
          <p:nvPr/>
        </p:nvSpPr>
        <p:spPr bwMode="auto">
          <a:xfrm>
            <a:off x="3175" y="3486150"/>
            <a:ext cx="635000" cy="815975"/>
          </a:xfrm>
          <a:custGeom>
            <a:avLst/>
            <a:gdLst>
              <a:gd name="T0" fmla="*/ 0 w 400"/>
              <a:gd name="T1" fmla="*/ 0 h 514"/>
              <a:gd name="T2" fmla="*/ 400 w 400"/>
              <a:gd name="T3" fmla="*/ 514 h 514"/>
            </a:gdLst>
            <a:ahLst/>
            <a:cxnLst/>
            <a:rect l="T0" t="T1" r="T2" b="T3"/>
            <a:pathLst>
              <a:path w="400" h="514" extrusionOk="0">
                <a:moveTo>
                  <a:pt x="2" y="0"/>
                </a:moveTo>
                <a:lnTo>
                  <a:pt x="0" y="0"/>
                </a:lnTo>
                <a:lnTo>
                  <a:pt x="0" y="514"/>
                </a:lnTo>
                <a:lnTo>
                  <a:pt x="400" y="514"/>
                </a:lnTo>
                <a:lnTo>
                  <a:pt x="2" y="0"/>
                </a:lnTo>
                <a:close/>
              </a:path>
            </a:pathLst>
          </a:custGeom>
          <a:gradFill rotWithShape="0">
            <a:gsLst>
              <a:gs pos="0">
                <a:srgbClr val="FFD700"/>
              </a:gs>
              <a:gs pos="53999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4" name="Shape 60"/>
          <p:cNvSpPr>
            <a:spLocks noChangeArrowheads="1"/>
          </p:cNvSpPr>
          <p:nvPr/>
        </p:nvSpPr>
        <p:spPr bwMode="auto">
          <a:xfrm>
            <a:off x="3175" y="4302125"/>
            <a:ext cx="635000" cy="812800"/>
          </a:xfrm>
          <a:custGeom>
            <a:avLst/>
            <a:gdLst>
              <a:gd name="T0" fmla="*/ 0 w 400"/>
              <a:gd name="T1" fmla="*/ 0 h 512"/>
              <a:gd name="T2" fmla="*/ 400 w 400"/>
              <a:gd name="T3" fmla="*/ 512 h 512"/>
            </a:gdLst>
            <a:ahLst/>
            <a:cxnLst/>
            <a:rect l="T0" t="T1" r="T2" b="T3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 rotWithShape="0">
            <a:gsLst>
              <a:gs pos="0">
                <a:srgbClr val="CD118C"/>
              </a:gs>
              <a:gs pos="53999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5" name="Shape 61"/>
          <p:cNvSpPr>
            <a:spLocks noChangeArrowheads="1"/>
          </p:cNvSpPr>
          <p:nvPr/>
        </p:nvSpPr>
        <p:spPr bwMode="auto">
          <a:xfrm>
            <a:off x="152400" y="6045200"/>
            <a:ext cx="1317625" cy="812800"/>
          </a:xfrm>
          <a:custGeom>
            <a:avLst/>
            <a:gdLst>
              <a:gd name="T0" fmla="*/ 0 w 830"/>
              <a:gd name="T1" fmla="*/ 0 h 512"/>
              <a:gd name="T2" fmla="*/ 830 w 830"/>
              <a:gd name="T3" fmla="*/ 512 h 512"/>
            </a:gdLst>
            <a:ahLst/>
            <a:cxnLst/>
            <a:rect l="T0" t="T1" r="T2" b="T3"/>
            <a:pathLst>
              <a:path w="830" h="512" extrusionOk="0">
                <a:moveTo>
                  <a:pt x="398" y="0"/>
                </a:moveTo>
                <a:lnTo>
                  <a:pt x="0" y="512"/>
                </a:lnTo>
                <a:lnTo>
                  <a:pt x="432" y="512"/>
                </a:lnTo>
                <a:lnTo>
                  <a:pt x="830" y="0"/>
                </a:lnTo>
                <a:lnTo>
                  <a:pt x="398" y="0"/>
                </a:lnTo>
                <a:close/>
              </a:path>
            </a:pathLst>
          </a:custGeom>
          <a:gradFill rotWithShape="0">
            <a:gsLst>
              <a:gs pos="0">
                <a:srgbClr val="CD118C"/>
              </a:gs>
              <a:gs pos="53999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6" name="Shape 62"/>
          <p:cNvSpPr>
            <a:spLocks noChangeArrowheads="1"/>
          </p:cNvSpPr>
          <p:nvPr/>
        </p:nvSpPr>
        <p:spPr bwMode="auto">
          <a:xfrm>
            <a:off x="152400" y="5232400"/>
            <a:ext cx="1317625" cy="812800"/>
          </a:xfrm>
          <a:custGeom>
            <a:avLst/>
            <a:gdLst>
              <a:gd name="T0" fmla="*/ 0 w 830"/>
              <a:gd name="T1" fmla="*/ 0 h 512"/>
              <a:gd name="T2" fmla="*/ 830 w 830"/>
              <a:gd name="T3" fmla="*/ 512 h 512"/>
            </a:gdLst>
            <a:ahLst/>
            <a:cxnLst/>
            <a:rect l="T0" t="T1" r="T2" b="T3"/>
            <a:pathLst>
              <a:path w="830" h="512" extrusionOk="0">
                <a:moveTo>
                  <a:pt x="398" y="512"/>
                </a:moveTo>
                <a:lnTo>
                  <a:pt x="830" y="512"/>
                </a:lnTo>
                <a:lnTo>
                  <a:pt x="432" y="0"/>
                </a:lnTo>
                <a:lnTo>
                  <a:pt x="0" y="0"/>
                </a:lnTo>
                <a:lnTo>
                  <a:pt x="398" y="512"/>
                </a:lnTo>
                <a:close/>
              </a:path>
            </a:pathLst>
          </a:custGeom>
          <a:gradFill rotWithShape="0">
            <a:gsLst>
              <a:gs pos="0">
                <a:srgbClr val="FFD700"/>
              </a:gs>
              <a:gs pos="53999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7" name="Shape 63"/>
          <p:cNvSpPr>
            <a:spLocks noChangeArrowheads="1"/>
          </p:cNvSpPr>
          <p:nvPr/>
        </p:nvSpPr>
        <p:spPr bwMode="auto">
          <a:xfrm>
            <a:off x="7415213" y="0"/>
            <a:ext cx="1555750" cy="815975"/>
          </a:xfrm>
          <a:custGeom>
            <a:avLst/>
            <a:gdLst>
              <a:gd name="T0" fmla="*/ 0 w 980"/>
              <a:gd name="T1" fmla="*/ 0 h 607"/>
              <a:gd name="T2" fmla="*/ 980 w 980"/>
              <a:gd name="T3" fmla="*/ 607 h 607"/>
            </a:gdLst>
            <a:ahLst/>
            <a:cxnLst/>
            <a:rect l="T0" t="T1" r="T2" b="T3"/>
            <a:pathLst>
              <a:path w="980" h="607" extrusionOk="0">
                <a:moveTo>
                  <a:pt x="510" y="607"/>
                </a:moveTo>
                <a:lnTo>
                  <a:pt x="980" y="0"/>
                </a:lnTo>
                <a:lnTo>
                  <a:pt x="470" y="0"/>
                </a:lnTo>
                <a:lnTo>
                  <a:pt x="0" y="607"/>
                </a:lnTo>
                <a:lnTo>
                  <a:pt x="510" y="607"/>
                </a:lnTo>
                <a:close/>
              </a:path>
            </a:pathLst>
          </a:custGeom>
          <a:gradFill rotWithShape="0">
            <a:gsLst>
              <a:gs pos="0">
                <a:srgbClr val="CD118C"/>
              </a:gs>
              <a:gs pos="53999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8" name="Shape 64"/>
          <p:cNvSpPr>
            <a:spLocks noChangeArrowheads="1"/>
          </p:cNvSpPr>
          <p:nvPr/>
        </p:nvSpPr>
        <p:spPr bwMode="auto">
          <a:xfrm>
            <a:off x="8397875" y="1746250"/>
            <a:ext cx="746125" cy="814388"/>
          </a:xfrm>
          <a:custGeom>
            <a:avLst/>
            <a:gdLst>
              <a:gd name="T0" fmla="*/ 0 w 470"/>
              <a:gd name="T1" fmla="*/ 0 h 605"/>
              <a:gd name="T2" fmla="*/ 470 w 470"/>
              <a:gd name="T3" fmla="*/ 605 h 605"/>
            </a:gdLst>
            <a:ahLst/>
            <a:cxnLst/>
            <a:rect l="T0" t="T1" r="T2" b="T3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 rotWithShape="0">
            <a:gsLst>
              <a:gs pos="0">
                <a:srgbClr val="CD118C"/>
              </a:gs>
              <a:gs pos="53999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9" name="Shape 65"/>
          <p:cNvSpPr>
            <a:spLocks noChangeArrowheads="1"/>
          </p:cNvSpPr>
          <p:nvPr/>
        </p:nvSpPr>
        <p:spPr bwMode="auto">
          <a:xfrm>
            <a:off x="8397875" y="2560638"/>
            <a:ext cx="746125" cy="812800"/>
          </a:xfrm>
          <a:custGeom>
            <a:avLst/>
            <a:gdLst>
              <a:gd name="T0" fmla="*/ 0 w 470"/>
              <a:gd name="T1" fmla="*/ 0 h 605"/>
              <a:gd name="T2" fmla="*/ 470 w 470"/>
              <a:gd name="T3" fmla="*/ 605 h 605"/>
            </a:gdLst>
            <a:ahLst/>
            <a:cxnLst/>
            <a:rect l="T0" t="T1" r="T2" b="T3"/>
            <a:pathLst>
              <a:path w="470" h="605" extrusionOk="0">
                <a:moveTo>
                  <a:pt x="0" y="0"/>
                </a:moveTo>
                <a:lnTo>
                  <a:pt x="470" y="605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D700"/>
              </a:gs>
              <a:gs pos="53999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10" name="Shape 66"/>
          <p:cNvSpPr>
            <a:spLocks noChangeArrowheads="1"/>
          </p:cNvSpPr>
          <p:nvPr/>
        </p:nvSpPr>
        <p:spPr bwMode="auto">
          <a:xfrm>
            <a:off x="7415213" y="815975"/>
            <a:ext cx="1555750" cy="814388"/>
          </a:xfrm>
          <a:custGeom>
            <a:avLst/>
            <a:gdLst>
              <a:gd name="T0" fmla="*/ 0 w 980"/>
              <a:gd name="T1" fmla="*/ 0 h 605"/>
              <a:gd name="T2" fmla="*/ 980 w 980"/>
              <a:gd name="T3" fmla="*/ 605 h 605"/>
            </a:gdLst>
            <a:ahLst/>
            <a:cxnLst/>
            <a:rect l="T0" t="T1" r="T2" b="T3"/>
            <a:pathLst>
              <a:path w="980" h="605" extrusionOk="0">
                <a:moveTo>
                  <a:pt x="510" y="0"/>
                </a:moveTo>
                <a:lnTo>
                  <a:pt x="980" y="605"/>
                </a:lnTo>
                <a:lnTo>
                  <a:pt x="470" y="605"/>
                </a:lnTo>
                <a:lnTo>
                  <a:pt x="0" y="0"/>
                </a:lnTo>
                <a:lnTo>
                  <a:pt x="510" y="0"/>
                </a:lnTo>
                <a:close/>
              </a:path>
            </a:pathLst>
          </a:custGeom>
          <a:gradFill rotWithShape="0">
            <a:gsLst>
              <a:gs pos="0">
                <a:srgbClr val="FFD700"/>
              </a:gs>
              <a:gs pos="53999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6879600" cy="11430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1pPr>
            <a:lvl2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2pPr>
            <a:lvl3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3pPr>
            <a:lvl4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4pPr>
            <a:lvl5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5pPr>
            <a:lvl6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6pPr>
            <a:lvl7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7pPr>
            <a:lvl8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8pPr>
            <a:lvl9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slow"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69"/>
          <p:cNvSpPr>
            <a:spLocks noChangeArrowheads="1"/>
          </p:cNvSpPr>
          <p:nvPr/>
        </p:nvSpPr>
        <p:spPr bwMode="auto">
          <a:xfrm>
            <a:off x="3175" y="3486150"/>
            <a:ext cx="635000" cy="815975"/>
          </a:xfrm>
          <a:custGeom>
            <a:avLst/>
            <a:gdLst>
              <a:gd name="T0" fmla="*/ 0 w 400"/>
              <a:gd name="T1" fmla="*/ 0 h 514"/>
              <a:gd name="T2" fmla="*/ 400 w 400"/>
              <a:gd name="T3" fmla="*/ 514 h 514"/>
            </a:gdLst>
            <a:ahLst/>
            <a:cxnLst/>
            <a:rect l="T0" t="T1" r="T2" b="T3"/>
            <a:pathLst>
              <a:path w="400" h="514" extrusionOk="0">
                <a:moveTo>
                  <a:pt x="2" y="0"/>
                </a:moveTo>
                <a:lnTo>
                  <a:pt x="0" y="0"/>
                </a:lnTo>
                <a:lnTo>
                  <a:pt x="0" y="514"/>
                </a:lnTo>
                <a:lnTo>
                  <a:pt x="400" y="514"/>
                </a:lnTo>
                <a:lnTo>
                  <a:pt x="2" y="0"/>
                </a:lnTo>
                <a:close/>
              </a:path>
            </a:pathLst>
          </a:custGeom>
          <a:gradFill rotWithShape="0">
            <a:gsLst>
              <a:gs pos="0">
                <a:srgbClr val="FFD700"/>
              </a:gs>
              <a:gs pos="53999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4" name="Shape 70"/>
          <p:cNvSpPr>
            <a:spLocks noChangeArrowheads="1"/>
          </p:cNvSpPr>
          <p:nvPr/>
        </p:nvSpPr>
        <p:spPr bwMode="auto">
          <a:xfrm>
            <a:off x="3175" y="4302125"/>
            <a:ext cx="635000" cy="812800"/>
          </a:xfrm>
          <a:custGeom>
            <a:avLst/>
            <a:gdLst>
              <a:gd name="T0" fmla="*/ 0 w 400"/>
              <a:gd name="T1" fmla="*/ 0 h 512"/>
              <a:gd name="T2" fmla="*/ 400 w 400"/>
              <a:gd name="T3" fmla="*/ 512 h 512"/>
            </a:gdLst>
            <a:ahLst/>
            <a:cxnLst/>
            <a:rect l="T0" t="T1" r="T2" b="T3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 rotWithShape="0">
            <a:gsLst>
              <a:gs pos="0">
                <a:srgbClr val="CD118C"/>
              </a:gs>
              <a:gs pos="53999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5" name="Shape 71"/>
          <p:cNvSpPr>
            <a:spLocks noChangeArrowheads="1"/>
          </p:cNvSpPr>
          <p:nvPr/>
        </p:nvSpPr>
        <p:spPr bwMode="auto">
          <a:xfrm>
            <a:off x="152400" y="6045200"/>
            <a:ext cx="1317625" cy="812800"/>
          </a:xfrm>
          <a:custGeom>
            <a:avLst/>
            <a:gdLst>
              <a:gd name="T0" fmla="*/ 0 w 830"/>
              <a:gd name="T1" fmla="*/ 0 h 512"/>
              <a:gd name="T2" fmla="*/ 830 w 830"/>
              <a:gd name="T3" fmla="*/ 512 h 512"/>
            </a:gdLst>
            <a:ahLst/>
            <a:cxnLst/>
            <a:rect l="T0" t="T1" r="T2" b="T3"/>
            <a:pathLst>
              <a:path w="830" h="512" extrusionOk="0">
                <a:moveTo>
                  <a:pt x="398" y="0"/>
                </a:moveTo>
                <a:lnTo>
                  <a:pt x="0" y="512"/>
                </a:lnTo>
                <a:lnTo>
                  <a:pt x="432" y="512"/>
                </a:lnTo>
                <a:lnTo>
                  <a:pt x="830" y="0"/>
                </a:lnTo>
                <a:lnTo>
                  <a:pt x="398" y="0"/>
                </a:lnTo>
                <a:close/>
              </a:path>
            </a:pathLst>
          </a:custGeom>
          <a:gradFill rotWithShape="0">
            <a:gsLst>
              <a:gs pos="0">
                <a:srgbClr val="CD118C"/>
              </a:gs>
              <a:gs pos="53999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6" name="Shape 72"/>
          <p:cNvSpPr>
            <a:spLocks noChangeArrowheads="1"/>
          </p:cNvSpPr>
          <p:nvPr/>
        </p:nvSpPr>
        <p:spPr bwMode="auto">
          <a:xfrm>
            <a:off x="152400" y="5232400"/>
            <a:ext cx="1317625" cy="812800"/>
          </a:xfrm>
          <a:custGeom>
            <a:avLst/>
            <a:gdLst>
              <a:gd name="T0" fmla="*/ 0 w 830"/>
              <a:gd name="T1" fmla="*/ 0 h 512"/>
              <a:gd name="T2" fmla="*/ 830 w 830"/>
              <a:gd name="T3" fmla="*/ 512 h 512"/>
            </a:gdLst>
            <a:ahLst/>
            <a:cxnLst/>
            <a:rect l="T0" t="T1" r="T2" b="T3"/>
            <a:pathLst>
              <a:path w="830" h="512" extrusionOk="0">
                <a:moveTo>
                  <a:pt x="398" y="512"/>
                </a:moveTo>
                <a:lnTo>
                  <a:pt x="830" y="512"/>
                </a:lnTo>
                <a:lnTo>
                  <a:pt x="432" y="0"/>
                </a:lnTo>
                <a:lnTo>
                  <a:pt x="0" y="0"/>
                </a:lnTo>
                <a:lnTo>
                  <a:pt x="398" y="512"/>
                </a:lnTo>
                <a:close/>
              </a:path>
            </a:pathLst>
          </a:custGeom>
          <a:gradFill rotWithShape="0">
            <a:gsLst>
              <a:gs pos="0">
                <a:srgbClr val="FFD700"/>
              </a:gs>
              <a:gs pos="53999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7" name="Shape 73"/>
          <p:cNvSpPr>
            <a:spLocks noChangeArrowheads="1"/>
          </p:cNvSpPr>
          <p:nvPr/>
        </p:nvSpPr>
        <p:spPr bwMode="auto">
          <a:xfrm>
            <a:off x="7415213" y="0"/>
            <a:ext cx="1555750" cy="815975"/>
          </a:xfrm>
          <a:custGeom>
            <a:avLst/>
            <a:gdLst>
              <a:gd name="T0" fmla="*/ 0 w 980"/>
              <a:gd name="T1" fmla="*/ 0 h 607"/>
              <a:gd name="T2" fmla="*/ 980 w 980"/>
              <a:gd name="T3" fmla="*/ 607 h 607"/>
            </a:gdLst>
            <a:ahLst/>
            <a:cxnLst/>
            <a:rect l="T0" t="T1" r="T2" b="T3"/>
            <a:pathLst>
              <a:path w="980" h="607" extrusionOk="0">
                <a:moveTo>
                  <a:pt x="510" y="607"/>
                </a:moveTo>
                <a:lnTo>
                  <a:pt x="980" y="0"/>
                </a:lnTo>
                <a:lnTo>
                  <a:pt x="470" y="0"/>
                </a:lnTo>
                <a:lnTo>
                  <a:pt x="0" y="607"/>
                </a:lnTo>
                <a:lnTo>
                  <a:pt x="510" y="607"/>
                </a:lnTo>
                <a:close/>
              </a:path>
            </a:pathLst>
          </a:custGeom>
          <a:gradFill rotWithShape="0">
            <a:gsLst>
              <a:gs pos="0">
                <a:srgbClr val="CD118C"/>
              </a:gs>
              <a:gs pos="53999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8" name="Shape 74"/>
          <p:cNvSpPr>
            <a:spLocks noChangeArrowheads="1"/>
          </p:cNvSpPr>
          <p:nvPr/>
        </p:nvSpPr>
        <p:spPr bwMode="auto">
          <a:xfrm>
            <a:off x="8397875" y="1746250"/>
            <a:ext cx="746125" cy="814388"/>
          </a:xfrm>
          <a:custGeom>
            <a:avLst/>
            <a:gdLst>
              <a:gd name="T0" fmla="*/ 0 w 470"/>
              <a:gd name="T1" fmla="*/ 0 h 605"/>
              <a:gd name="T2" fmla="*/ 470 w 470"/>
              <a:gd name="T3" fmla="*/ 605 h 605"/>
            </a:gdLst>
            <a:ahLst/>
            <a:cxnLst/>
            <a:rect l="T0" t="T1" r="T2" b="T3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 rotWithShape="0">
            <a:gsLst>
              <a:gs pos="0">
                <a:srgbClr val="CD118C"/>
              </a:gs>
              <a:gs pos="53999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9" name="Shape 75"/>
          <p:cNvSpPr>
            <a:spLocks noChangeArrowheads="1"/>
          </p:cNvSpPr>
          <p:nvPr/>
        </p:nvSpPr>
        <p:spPr bwMode="auto">
          <a:xfrm>
            <a:off x="8397875" y="2560638"/>
            <a:ext cx="746125" cy="812800"/>
          </a:xfrm>
          <a:custGeom>
            <a:avLst/>
            <a:gdLst>
              <a:gd name="T0" fmla="*/ 0 w 470"/>
              <a:gd name="T1" fmla="*/ 0 h 605"/>
              <a:gd name="T2" fmla="*/ 470 w 470"/>
              <a:gd name="T3" fmla="*/ 605 h 605"/>
            </a:gdLst>
            <a:ahLst/>
            <a:cxnLst/>
            <a:rect l="T0" t="T1" r="T2" b="T3"/>
            <a:pathLst>
              <a:path w="470" h="605" extrusionOk="0">
                <a:moveTo>
                  <a:pt x="0" y="0"/>
                </a:moveTo>
                <a:lnTo>
                  <a:pt x="470" y="605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D700"/>
              </a:gs>
              <a:gs pos="53999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10" name="Shape 76"/>
          <p:cNvSpPr>
            <a:spLocks noChangeArrowheads="1"/>
          </p:cNvSpPr>
          <p:nvPr/>
        </p:nvSpPr>
        <p:spPr bwMode="auto">
          <a:xfrm>
            <a:off x="7415213" y="815975"/>
            <a:ext cx="1555750" cy="814388"/>
          </a:xfrm>
          <a:custGeom>
            <a:avLst/>
            <a:gdLst>
              <a:gd name="T0" fmla="*/ 0 w 980"/>
              <a:gd name="T1" fmla="*/ 0 h 605"/>
              <a:gd name="T2" fmla="*/ 980 w 980"/>
              <a:gd name="T3" fmla="*/ 605 h 605"/>
            </a:gdLst>
            <a:ahLst/>
            <a:cxnLst/>
            <a:rect l="T0" t="T1" r="T2" b="T3"/>
            <a:pathLst>
              <a:path w="980" h="605" extrusionOk="0">
                <a:moveTo>
                  <a:pt x="510" y="0"/>
                </a:moveTo>
                <a:lnTo>
                  <a:pt x="980" y="605"/>
                </a:lnTo>
                <a:lnTo>
                  <a:pt x="470" y="605"/>
                </a:lnTo>
                <a:lnTo>
                  <a:pt x="0" y="0"/>
                </a:lnTo>
                <a:lnTo>
                  <a:pt x="510" y="0"/>
                </a:lnTo>
                <a:close/>
              </a:path>
            </a:pathLst>
          </a:custGeom>
          <a:gradFill rotWithShape="0">
            <a:gsLst>
              <a:gs pos="0">
                <a:srgbClr val="FFD700"/>
              </a:gs>
              <a:gs pos="53999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574800" y="4427537"/>
            <a:ext cx="5486399" cy="6843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indent="114300" algn="ctr" rtl="0">
              <a:buSzPct val="100000"/>
              <a:buNone/>
              <a:defRPr sz="1800"/>
            </a:lvl1pPr>
            <a:lvl2pPr marL="0" indent="114300" algn="ctr" rtl="0">
              <a:buSzPct val="100000"/>
              <a:buNone/>
              <a:defRPr sz="1800"/>
            </a:lvl2pPr>
            <a:lvl3pPr marL="0" indent="114300" algn="ctr" rtl="0">
              <a:buSzPct val="100000"/>
              <a:buNone/>
              <a:defRPr sz="1800"/>
            </a:lvl3pPr>
            <a:lvl4pPr marL="0" indent="114300" algn="ctr" rtl="0">
              <a:buSzPct val="100000"/>
              <a:buNone/>
              <a:defRPr sz="1800"/>
            </a:lvl4pPr>
            <a:lvl5pPr marL="0" indent="114300" algn="ctr" rtl="0">
              <a:buSzPct val="100000"/>
              <a:buNone/>
              <a:defRPr sz="1800"/>
            </a:lvl5pPr>
            <a:lvl6pPr marL="0" indent="114300" algn="ctr" rtl="0">
              <a:buSzPct val="100000"/>
              <a:buNone/>
              <a:defRPr sz="1800"/>
            </a:lvl6pPr>
            <a:lvl7pPr marL="0" indent="114300" algn="ctr" rtl="0">
              <a:buSzPct val="100000"/>
              <a:buNone/>
              <a:defRPr sz="1800"/>
            </a:lvl7pPr>
            <a:lvl8pPr marL="0" indent="114300" algn="ctr" rtl="0">
              <a:buSzPct val="100000"/>
              <a:buNone/>
              <a:defRPr sz="1800"/>
            </a:lvl8pPr>
            <a:lvl9pPr marL="0" indent="114300" algn="ctr" rtl="0">
              <a:buSzPct val="1000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  <p:transition spd="slow"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890DA"/>
            </a:gs>
            <a:gs pos="100000">
              <a:schemeClr val="dk2"/>
            </a:gs>
          </a:gsLst>
          <a:path path="circle">
            <a:fillToRect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hape 5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68802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/>
          <a:p>
            <a:pPr lvl="0"/>
            <a:endParaRPr lang="ru-RU" smtClean="0">
              <a:sym typeface="Arial" charset="0"/>
            </a:endParaRPr>
          </a:p>
        </p:txBody>
      </p:sp>
      <p:sp>
        <p:nvSpPr>
          <p:cNvPr id="17411" name="Shape 6"/>
          <p:cNvSpPr txBox="1"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>
              <a:sym typeface="Arial" charset="0"/>
            </a:endParaRPr>
          </a:p>
        </p:txBody>
      </p:sp>
      <p:sp>
        <p:nvSpPr>
          <p:cNvPr id="17412" name="Shape 7"/>
          <p:cNvSpPr>
            <a:spLocks noChangeArrowheads="1"/>
          </p:cNvSpPr>
          <p:nvPr/>
        </p:nvSpPr>
        <p:spPr bwMode="auto">
          <a:xfrm>
            <a:off x="0" y="0"/>
            <a:ext cx="31353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17413" name="Shape 8"/>
          <p:cNvSpPr>
            <a:spLocks noChangeArrowheads="1"/>
          </p:cNvSpPr>
          <p:nvPr/>
        </p:nvSpPr>
        <p:spPr bwMode="auto">
          <a:xfrm>
            <a:off x="3175" y="6045200"/>
            <a:ext cx="635000" cy="812800"/>
          </a:xfrm>
          <a:custGeom>
            <a:avLst/>
            <a:gdLst>
              <a:gd name="T0" fmla="*/ 0 w 400"/>
              <a:gd name="T1" fmla="*/ 0 h 512"/>
              <a:gd name="T2" fmla="*/ 400 w 400"/>
              <a:gd name="T3" fmla="*/ 512 h 512"/>
            </a:gdLst>
            <a:ahLst/>
            <a:cxnLst/>
            <a:rect l="T0" t="T1" r="T2" b="T3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 rotWithShape="0">
            <a:gsLst>
              <a:gs pos="0">
                <a:srgbClr val="0090DA"/>
              </a:gs>
              <a:gs pos="53999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17414" name="Shape 9"/>
          <p:cNvSpPr>
            <a:spLocks noChangeArrowheads="1"/>
          </p:cNvSpPr>
          <p:nvPr/>
        </p:nvSpPr>
        <p:spPr bwMode="auto">
          <a:xfrm>
            <a:off x="3175" y="5232400"/>
            <a:ext cx="635000" cy="812800"/>
          </a:xfrm>
          <a:custGeom>
            <a:avLst/>
            <a:gdLst>
              <a:gd name="T0" fmla="*/ 0 w 400"/>
              <a:gd name="T1" fmla="*/ 0 h 512"/>
              <a:gd name="T2" fmla="*/ 400 w 400"/>
              <a:gd name="T3" fmla="*/ 512 h 512"/>
            </a:gdLst>
            <a:ahLst/>
            <a:cxnLst/>
            <a:rect l="T0" t="T1" r="T2" b="T3"/>
            <a:pathLst>
              <a:path w="400" h="512" extrusionOk="0">
                <a:moveTo>
                  <a:pt x="400" y="512"/>
                </a:moveTo>
                <a:lnTo>
                  <a:pt x="2" y="0"/>
                </a:lnTo>
                <a:lnTo>
                  <a:pt x="0" y="0"/>
                </a:lnTo>
                <a:lnTo>
                  <a:pt x="0" y="512"/>
                </a:lnTo>
                <a:lnTo>
                  <a:pt x="400" y="512"/>
                </a:lnTo>
                <a:close/>
              </a:path>
            </a:pathLst>
          </a:custGeom>
          <a:gradFill rotWithShape="0">
            <a:gsLst>
              <a:gs pos="0">
                <a:srgbClr val="AAAAAA"/>
              </a:gs>
              <a:gs pos="53999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17415" name="Shape 10"/>
          <p:cNvSpPr>
            <a:spLocks noChangeArrowheads="1"/>
          </p:cNvSpPr>
          <p:nvPr/>
        </p:nvSpPr>
        <p:spPr bwMode="auto">
          <a:xfrm>
            <a:off x="8397875" y="3175"/>
            <a:ext cx="746125" cy="812800"/>
          </a:xfrm>
          <a:custGeom>
            <a:avLst/>
            <a:gdLst>
              <a:gd name="T0" fmla="*/ 0 w 470"/>
              <a:gd name="T1" fmla="*/ 0 h 605"/>
              <a:gd name="T2" fmla="*/ 470 w 470"/>
              <a:gd name="T3" fmla="*/ 605 h 605"/>
            </a:gdLst>
            <a:ahLst/>
            <a:cxnLst/>
            <a:rect l="T0" t="T1" r="T2" b="T3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 rotWithShape="0">
            <a:gsLst>
              <a:gs pos="0">
                <a:srgbClr val="0090DA"/>
              </a:gs>
              <a:gs pos="53999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188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  <p:sp>
        <p:nvSpPr>
          <p:cNvPr id="17416" name="Shape 11"/>
          <p:cNvSpPr>
            <a:spLocks noChangeArrowheads="1"/>
          </p:cNvSpPr>
          <p:nvPr/>
        </p:nvSpPr>
        <p:spPr bwMode="auto">
          <a:xfrm>
            <a:off x="8397875" y="815975"/>
            <a:ext cx="746125" cy="809625"/>
          </a:xfrm>
          <a:custGeom>
            <a:avLst/>
            <a:gdLst>
              <a:gd name="T0" fmla="*/ 0 w 470"/>
              <a:gd name="T1" fmla="*/ 0 h 602"/>
              <a:gd name="T2" fmla="*/ 470 w 470"/>
              <a:gd name="T3" fmla="*/ 602 h 602"/>
            </a:gdLst>
            <a:ahLst/>
            <a:cxnLst/>
            <a:rect l="T0" t="T1" r="T2" b="T3"/>
            <a:pathLst>
              <a:path w="470" h="602" extrusionOk="0">
                <a:moveTo>
                  <a:pt x="0" y="0"/>
                </a:moveTo>
                <a:lnTo>
                  <a:pt x="470" y="602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AAAAAA"/>
              </a:gs>
              <a:gs pos="53999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4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>
              <a:defRPr/>
            </a:pPr>
            <a:endParaRPr lang="ru-R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0" r:id="rId6"/>
  </p:sldLayoutIdLst>
  <p:transition spd="slow" advClick="0">
    <p:strips dir="ld"/>
  </p:transition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9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L="342900" indent="-342900" algn="l" rtl="0" eaLnBrk="0" fontAlgn="base" hangingPunct="0">
        <a:spcBef>
          <a:spcPct val="0"/>
        </a:spcBef>
        <a:spcAft>
          <a:spcPct val="0"/>
        </a:spcAft>
        <a:buChar char="•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har char="–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har char="•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har char="–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har char="»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papki-skrepki.ru/sites/default/files/imagecache/product_full/products/028410.jpg" TargetMode="External"/><Relationship Id="rId3" Type="http://schemas.openxmlformats.org/officeDocument/2006/relationships/hyperlink" Target="http://76204s004.edusite.ru/images/uchenik.png" TargetMode="External"/><Relationship Id="rId7" Type="http://schemas.openxmlformats.org/officeDocument/2006/relationships/hyperlink" Target="http://www.don.ua/user_foto/news/w/9dba98c772f500a7a1914eab8765e3a3.jpeg" TargetMode="External"/><Relationship Id="rId12" Type="http://schemas.openxmlformats.org/officeDocument/2006/relationships/hyperlink" Target="https://docs.google.com/presentation/d/1-RnU3CuKfGPD_aPm01N-DzqgLsEq-eUwTIffliNa-sg/edit" TargetMode="External"/><Relationship Id="rId2" Type="http://schemas.openxmlformats.org/officeDocument/2006/relationships/hyperlink" Target="http://www.nachalkacom.sixschool.edusite.ru/images/boyatdesk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orenovsk-gorod.ru/wp-content/uploads/2012/01/student_0111.jpg" TargetMode="External"/><Relationship Id="rId11" Type="http://schemas.openxmlformats.org/officeDocument/2006/relationships/hyperlink" Target="http://www.youtube.com/watch?v=_YfFXIs0MH8&amp;feature=youtu.be" TargetMode="External"/><Relationship Id="rId5" Type="http://schemas.openxmlformats.org/officeDocument/2006/relationships/hyperlink" Target="http://gorskino.ucoz.ru/psixolognovosti.gif" TargetMode="External"/><Relationship Id="rId10" Type="http://schemas.openxmlformats.org/officeDocument/2006/relationships/hyperlink" Target="http://img-fotki.yandex.ru/get/6407/49663620.108/0_9348e_523e0746_XL" TargetMode="External"/><Relationship Id="rId4" Type="http://schemas.openxmlformats.org/officeDocument/2006/relationships/hyperlink" Target="http://cs304605.vkontakte.ru/u133375619/-14/x_4f4e6f49.jpg" TargetMode="External"/><Relationship Id="rId9" Type="http://schemas.openxmlformats.org/officeDocument/2006/relationships/hyperlink" Target="http://zamlm.biz/wp-content/uploads/2010/10/&#1088;&#1080;&#1089;-475003-eb5a9098f67063a3.jpg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11" Type="http://schemas.openxmlformats.org/officeDocument/2006/relationships/image" Target="../media/image2.png"/><Relationship Id="rId5" Type="http://schemas.openxmlformats.org/officeDocument/2006/relationships/slide" Target="slide5.xml"/><Relationship Id="rId10" Type="http://schemas.openxmlformats.org/officeDocument/2006/relationships/image" Target="../media/image1.png"/><Relationship Id="rId4" Type="http://schemas.openxmlformats.org/officeDocument/2006/relationships/slide" Target="slide4.xml"/><Relationship Id="rId9" Type="http://schemas.openxmlformats.org/officeDocument/2006/relationships/slide" Target="slide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hyperlink" Target="&#1058;&#1088;&#1072;&#1085;&#1089;&#1087;&#1086;&#1088;&#1090;&#1080;&#1088;.mp4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D9E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hape 79"/>
          <p:cNvSpPr txBox="1">
            <a:spLocks noGrp="1"/>
          </p:cNvSpPr>
          <p:nvPr>
            <p:ph type="subTitle" idx="1"/>
          </p:nvPr>
        </p:nvSpPr>
        <p:spPr>
          <a:xfrm>
            <a:off x="2743200" y="4286250"/>
            <a:ext cx="6400800" cy="11620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Comic Sans MS" pitchFamily="66" charset="0"/>
                <a:cs typeface="Arial" charset="0"/>
                <a:sym typeface="Arial" charset="0"/>
              </a:rPr>
              <a:t>Учитель математики </a:t>
            </a:r>
            <a:r>
              <a:rPr lang="ru-RU" sz="2000" b="1" dirty="0" err="1" smtClean="0">
                <a:solidFill>
                  <a:schemeClr val="tx1"/>
                </a:solidFill>
                <a:latin typeface="Comic Sans MS" pitchFamily="66" charset="0"/>
                <a:cs typeface="Arial" charset="0"/>
                <a:sym typeface="Arial" charset="0"/>
              </a:rPr>
              <a:t>сшг</a:t>
            </a:r>
            <a:r>
              <a:rPr lang="ru-RU" sz="2000" b="1" dirty="0" smtClean="0">
                <a:solidFill>
                  <a:schemeClr val="tx1"/>
                </a:solidFill>
                <a:latin typeface="Comic Sans MS" pitchFamily="66" charset="0"/>
                <a:cs typeface="Arial" charset="0"/>
                <a:sym typeface="Arial" charset="0"/>
              </a:rPr>
              <a:t> №9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Comic Sans MS" pitchFamily="66" charset="0"/>
                <a:cs typeface="Arial" charset="0"/>
                <a:sym typeface="Arial" charset="0"/>
              </a:rPr>
              <a:t>Емельянова Татьяна Петровна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ru-RU" sz="2000" dirty="0" smtClean="0">
              <a:solidFill>
                <a:schemeClr val="tx1"/>
              </a:solidFill>
              <a:latin typeface="Comic Sans MS" pitchFamily="66" charset="0"/>
              <a:cs typeface="Arial" charset="0"/>
              <a:sym typeface="Arial" charset="0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ru-RU" sz="2000" dirty="0" smtClean="0">
              <a:solidFill>
                <a:schemeClr val="tx1"/>
              </a:solidFill>
              <a:latin typeface="Comic Sans MS" pitchFamily="66" charset="0"/>
              <a:cs typeface="Arial" charset="0"/>
              <a:sym typeface="Arial" charset="0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ru-RU" sz="2000" dirty="0" smtClean="0">
              <a:solidFill>
                <a:schemeClr val="tx1"/>
              </a:solidFill>
              <a:latin typeface="Comic Sans MS" pitchFamily="66" charset="0"/>
              <a:cs typeface="Arial" charset="0"/>
              <a:sym typeface="Arial" charset="0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ru-RU" sz="2000" dirty="0" smtClean="0">
              <a:solidFill>
                <a:schemeClr val="tx1"/>
              </a:solidFill>
              <a:latin typeface="Comic Sans MS" pitchFamily="66" charset="0"/>
              <a:cs typeface="Arial" charset="0"/>
              <a:sym typeface="Arial" charset="0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Comic Sans MS" pitchFamily="66" charset="0"/>
                <a:cs typeface="Arial" charset="0"/>
                <a:sym typeface="Arial" charset="0"/>
              </a:rPr>
              <a:t>     </a:t>
            </a:r>
            <a:r>
              <a:rPr lang="ru-RU" sz="2000" b="1" dirty="0" smtClean="0">
                <a:solidFill>
                  <a:schemeClr val="tx1"/>
                </a:solidFill>
                <a:latin typeface="Comic Sans MS" pitchFamily="66" charset="0"/>
                <a:cs typeface="Arial" charset="0"/>
                <a:sym typeface="Arial" charset="0"/>
              </a:rPr>
              <a:t>   </a:t>
            </a:r>
            <a:r>
              <a:rPr lang="ru-RU" sz="2000" b="1" dirty="0" smtClean="0">
                <a:solidFill>
                  <a:schemeClr val="tx1"/>
                </a:solidFill>
                <a:latin typeface="Comic Sans MS" pitchFamily="66" charset="0"/>
                <a:cs typeface="Arial" charset="0"/>
                <a:sym typeface="Arial" charset="0"/>
              </a:rPr>
              <a:t>г. Актобе-2013 г.</a:t>
            </a:r>
          </a:p>
        </p:txBody>
      </p:sp>
      <p:sp>
        <p:nvSpPr>
          <p:cNvPr id="9219" name="Shape 80"/>
          <p:cNvSpPr txBox="1">
            <a:spLocks noGrp="1"/>
          </p:cNvSpPr>
          <p:nvPr>
            <p:ph type="subTitle" idx="4294967295"/>
          </p:nvPr>
        </p:nvSpPr>
        <p:spPr>
          <a:xfrm>
            <a:off x="2571750" y="3571875"/>
            <a:ext cx="6400800" cy="116205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sz="4000" b="1" smtClean="0">
                <a:solidFill>
                  <a:srgbClr val="0B5394"/>
                </a:solidFill>
                <a:latin typeface="Comic Sans MS" pitchFamily="66" charset="0"/>
                <a:cs typeface="Arial" charset="0"/>
                <a:sym typeface="Comic Sans MS" pitchFamily="66" charset="0"/>
              </a:rPr>
              <a:t>Математика, 5 класс</a:t>
            </a:r>
          </a:p>
        </p:txBody>
      </p:sp>
      <p:sp>
        <p:nvSpPr>
          <p:cNvPr id="5" name="Прямоугольник 4"/>
          <p:cNvSpPr/>
          <p:nvPr/>
        </p:nvSpPr>
        <p:spPr>
          <a:xfrm rot="21335895">
            <a:off x="1758503" y="1566513"/>
            <a:ext cx="6827612" cy="1769915"/>
          </a:xfrm>
          <a:prstGeom prst="rect">
            <a:avLst/>
          </a:prstGeom>
          <a:noFill/>
        </p:spPr>
        <p:txBody>
          <a:bodyPr wrap="none">
            <a:prstTxWarp prst="textWave2">
              <a:avLst>
                <a:gd name="adj1" fmla="val 12500"/>
                <a:gd name="adj2" fmla="val -412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kern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Угол. Виды углов</a:t>
            </a:r>
          </a:p>
        </p:txBody>
      </p:sp>
      <p:sp>
        <p:nvSpPr>
          <p:cNvPr id="9221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643834" y="6215082"/>
            <a:ext cx="863600" cy="36036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572264" y="6215082"/>
            <a:ext cx="863600" cy="36036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 advClick="0"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Текст 2"/>
          <p:cNvSpPr txBox="1">
            <a:spLocks noGrp="1"/>
          </p:cNvSpPr>
          <p:nvPr>
            <p:ph type="body" idx="1"/>
          </p:nvPr>
        </p:nvSpPr>
        <p:spPr>
          <a:xfrm>
            <a:off x="214313" y="1000125"/>
            <a:ext cx="8929687" cy="3500438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rgbClr val="FFFFFF"/>
              </a:buClr>
              <a:buSzPct val="167000"/>
              <a:buFontTx/>
              <a:buNone/>
            </a:pPr>
            <a:r>
              <a:rPr lang="en-US" sz="1800" b="1" smtClean="0">
                <a:solidFill>
                  <a:schemeClr val="tx1"/>
                </a:solidFill>
                <a:latin typeface="Arial" charset="0"/>
                <a:cs typeface="Arial" charset="0"/>
                <a:hlinkClick r:id="rId2"/>
              </a:rPr>
              <a:t>http://www.nachalkacom.sixschool.edusite.ru/images/boyatdesk.png</a:t>
            </a:r>
            <a:r>
              <a:rPr lang="ru-RU" sz="1800" b="1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1800" smtClean="0">
                <a:solidFill>
                  <a:srgbClr val="002060"/>
                </a:solidFill>
                <a:latin typeface="Arial" charset="0"/>
                <a:cs typeface="Arial" charset="0"/>
              </a:rPr>
              <a:t>-мальчик</a:t>
            </a:r>
          </a:p>
          <a:p>
            <a:pPr eaLnBrk="1" hangingPunct="1">
              <a:spcBef>
                <a:spcPct val="0"/>
              </a:spcBef>
              <a:buClr>
                <a:srgbClr val="FFFFFF"/>
              </a:buClr>
              <a:buSzPct val="167000"/>
              <a:buFontTx/>
              <a:buNone/>
            </a:pPr>
            <a:r>
              <a:rPr lang="en-US" sz="1800" b="1" smtClean="0">
                <a:solidFill>
                  <a:srgbClr val="002060"/>
                </a:solidFill>
                <a:latin typeface="Arial" charset="0"/>
                <a:cs typeface="Arial" charset="0"/>
                <a:hlinkClick r:id="rId3"/>
              </a:rPr>
              <a:t>http://76204s004.edusite.ru/images/uchenik.png</a:t>
            </a:r>
            <a:r>
              <a:rPr lang="ru-RU" sz="1800" b="1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1800" smtClean="0">
                <a:solidFill>
                  <a:srgbClr val="002060"/>
                </a:solidFill>
                <a:latin typeface="Arial" charset="0"/>
                <a:cs typeface="Arial" charset="0"/>
              </a:rPr>
              <a:t>–ученик</a:t>
            </a:r>
          </a:p>
          <a:p>
            <a:pPr eaLnBrk="1" hangingPunct="1">
              <a:spcBef>
                <a:spcPct val="0"/>
              </a:spcBef>
              <a:buClr>
                <a:srgbClr val="FFFFFF"/>
              </a:buClr>
              <a:buSzPct val="167000"/>
              <a:buFontTx/>
              <a:buNone/>
            </a:pPr>
            <a:r>
              <a:rPr lang="en-US" sz="1800" b="1" smtClean="0">
                <a:solidFill>
                  <a:srgbClr val="002060"/>
                </a:solidFill>
                <a:latin typeface="Arial" charset="0"/>
                <a:cs typeface="Arial" charset="0"/>
                <a:hlinkClick r:id="rId4"/>
              </a:rPr>
              <a:t>http://cs304605.vkontakte.ru/u133375619/-14/x_4f4e6f49.jpg</a:t>
            </a:r>
            <a:r>
              <a:rPr lang="ru-RU" sz="1800" smtClean="0">
                <a:solidFill>
                  <a:srgbClr val="002060"/>
                </a:solidFill>
                <a:latin typeface="Arial" charset="0"/>
                <a:cs typeface="Arial" charset="0"/>
              </a:rPr>
              <a:t>-мальчик с карандашом</a:t>
            </a:r>
          </a:p>
          <a:p>
            <a:pPr eaLnBrk="1" hangingPunct="1">
              <a:spcBef>
                <a:spcPct val="0"/>
              </a:spcBef>
              <a:buClr>
                <a:srgbClr val="FFFFFF"/>
              </a:buClr>
              <a:buSzPct val="167000"/>
              <a:buFontTx/>
              <a:buNone/>
            </a:pPr>
            <a:r>
              <a:rPr lang="en-US" sz="1800" b="1" smtClean="0">
                <a:solidFill>
                  <a:srgbClr val="002060"/>
                </a:solidFill>
                <a:latin typeface="Arial" charset="0"/>
                <a:cs typeface="Arial" charset="0"/>
                <a:hlinkClick r:id="rId5"/>
              </a:rPr>
              <a:t>http://gorskino.ucoz.ru/psixolognovosti.gif</a:t>
            </a:r>
            <a:r>
              <a:rPr lang="ru-RU" sz="1800" smtClean="0">
                <a:solidFill>
                  <a:srgbClr val="002060"/>
                </a:solidFill>
                <a:latin typeface="Arial" charset="0"/>
                <a:cs typeface="Arial" charset="0"/>
              </a:rPr>
              <a:t>-мальчик на книгах</a:t>
            </a:r>
          </a:p>
          <a:p>
            <a:pPr eaLnBrk="1" hangingPunct="1">
              <a:spcBef>
                <a:spcPct val="0"/>
              </a:spcBef>
              <a:buClr>
                <a:srgbClr val="FFFFFF"/>
              </a:buClr>
              <a:buSzPct val="167000"/>
              <a:buFontTx/>
              <a:buNone/>
            </a:pPr>
            <a:r>
              <a:rPr lang="en-US" sz="1800" b="1" smtClean="0">
                <a:solidFill>
                  <a:srgbClr val="002060"/>
                </a:solidFill>
                <a:latin typeface="Arial" charset="0"/>
                <a:cs typeface="Arial" charset="0"/>
                <a:hlinkClick r:id="rId6"/>
              </a:rPr>
              <a:t>http://korenovsk-gorod.ru/wp-content/uploads/2012/01/student_0111.jpg</a:t>
            </a:r>
            <a:r>
              <a:rPr lang="ru-RU" sz="1800" smtClean="0">
                <a:solidFill>
                  <a:srgbClr val="002060"/>
                </a:solidFill>
                <a:latin typeface="Arial" charset="0"/>
                <a:cs typeface="Arial" charset="0"/>
              </a:rPr>
              <a:t>-студент</a:t>
            </a:r>
          </a:p>
          <a:p>
            <a:pPr eaLnBrk="1" hangingPunct="1">
              <a:spcBef>
                <a:spcPct val="0"/>
              </a:spcBef>
              <a:buClr>
                <a:srgbClr val="FFFFFF"/>
              </a:buClr>
              <a:buSzPct val="167000"/>
              <a:buFontTx/>
              <a:buNone/>
            </a:pPr>
            <a:r>
              <a:rPr lang="en-US" sz="1800" b="1" smtClean="0">
                <a:solidFill>
                  <a:srgbClr val="002060"/>
                </a:solidFill>
                <a:latin typeface="Arial" charset="0"/>
                <a:cs typeface="Arial" charset="0"/>
                <a:hlinkClick r:id="rId7"/>
              </a:rPr>
              <a:t>http://www.don.ua/user_foto/news/w/9dba98c772f500a7a1914eab8765e3a3.jpeg</a:t>
            </a:r>
            <a:r>
              <a:rPr lang="ru-RU" sz="1800" smtClean="0">
                <a:solidFill>
                  <a:srgbClr val="002060"/>
                </a:solidFill>
                <a:latin typeface="Arial" charset="0"/>
                <a:cs typeface="Arial" charset="0"/>
              </a:rPr>
              <a:t>-математический инструмент</a:t>
            </a:r>
          </a:p>
          <a:p>
            <a:pPr eaLnBrk="1" hangingPunct="1">
              <a:spcBef>
                <a:spcPct val="0"/>
              </a:spcBef>
              <a:buClr>
                <a:srgbClr val="FFFFFF"/>
              </a:buClr>
              <a:buSzPct val="167000"/>
              <a:buFontTx/>
              <a:buNone/>
            </a:pPr>
            <a:r>
              <a:rPr lang="en-US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http</a:t>
            </a:r>
            <a:r>
              <a:rPr lang="ru-RU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://</a:t>
            </a:r>
            <a:r>
              <a:rPr lang="en-US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papki</a:t>
            </a:r>
            <a:r>
              <a:rPr lang="ru-RU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-</a:t>
            </a:r>
            <a:r>
              <a:rPr lang="en-US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skrepki</a:t>
            </a:r>
            <a:r>
              <a:rPr lang="ru-RU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.</a:t>
            </a:r>
            <a:r>
              <a:rPr lang="en-US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ru</a:t>
            </a:r>
            <a:r>
              <a:rPr lang="ru-RU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/</a:t>
            </a:r>
            <a:r>
              <a:rPr lang="en-US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sites</a:t>
            </a:r>
            <a:r>
              <a:rPr lang="ru-RU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/</a:t>
            </a:r>
            <a:r>
              <a:rPr lang="en-US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default</a:t>
            </a:r>
            <a:r>
              <a:rPr lang="ru-RU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/</a:t>
            </a:r>
            <a:r>
              <a:rPr lang="en-US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files</a:t>
            </a:r>
            <a:r>
              <a:rPr lang="ru-RU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/</a:t>
            </a:r>
            <a:r>
              <a:rPr lang="en-US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imagecache</a:t>
            </a:r>
            <a:r>
              <a:rPr lang="ru-RU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/</a:t>
            </a:r>
            <a:r>
              <a:rPr lang="en-US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product</a:t>
            </a:r>
            <a:r>
              <a:rPr lang="ru-RU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_</a:t>
            </a:r>
            <a:r>
              <a:rPr lang="en-US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full</a:t>
            </a:r>
            <a:r>
              <a:rPr lang="ru-RU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/</a:t>
            </a:r>
            <a:r>
              <a:rPr lang="en-US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products</a:t>
            </a:r>
            <a:r>
              <a:rPr lang="ru-RU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/</a:t>
            </a:r>
          </a:p>
          <a:p>
            <a:pPr eaLnBrk="1" hangingPunct="1">
              <a:spcBef>
                <a:spcPct val="0"/>
              </a:spcBef>
              <a:buClr>
                <a:srgbClr val="FFFFFF"/>
              </a:buClr>
              <a:buSzPct val="167000"/>
              <a:buFontTx/>
              <a:buNone/>
            </a:pPr>
            <a:r>
              <a:rPr lang="ru-RU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028410.</a:t>
            </a:r>
            <a:r>
              <a:rPr lang="en-US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8"/>
              </a:rPr>
              <a:t>jpg</a:t>
            </a:r>
            <a:r>
              <a:rPr lang="ru-RU" sz="1800" smtClean="0">
                <a:solidFill>
                  <a:srgbClr val="002060"/>
                </a:solidFill>
                <a:latin typeface="Arial" charset="0"/>
                <a:cs typeface="Arial" charset="0"/>
              </a:rPr>
              <a:t>-транспортир</a:t>
            </a:r>
          </a:p>
          <a:p>
            <a:pPr eaLnBrk="1" hangingPunct="1">
              <a:spcBef>
                <a:spcPct val="0"/>
              </a:spcBef>
              <a:buClr>
                <a:srgbClr val="FFFFFF"/>
              </a:buClr>
              <a:buSzPct val="167000"/>
              <a:buFontTx/>
              <a:buNone/>
            </a:pPr>
            <a:r>
              <a:rPr lang="ru-RU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9"/>
              </a:rPr>
              <a:t>http://zamlm.biz/wp-content/uploads/2010/10/рис-475003-eb5a9098f67063a3.jpg</a:t>
            </a:r>
            <a:r>
              <a:rPr lang="ru-RU" sz="1800" smtClean="0">
                <a:solidFill>
                  <a:srgbClr val="002060"/>
                </a:solidFill>
                <a:latin typeface="Arial" charset="0"/>
                <a:cs typeface="Arial" charset="0"/>
              </a:rPr>
              <a:t>-профессор</a:t>
            </a:r>
          </a:p>
          <a:p>
            <a:pPr eaLnBrk="1" hangingPunct="1">
              <a:spcBef>
                <a:spcPct val="0"/>
              </a:spcBef>
              <a:buClr>
                <a:srgbClr val="FFFFFF"/>
              </a:buClr>
              <a:buSzPct val="167000"/>
              <a:buFontTx/>
              <a:buNone/>
            </a:pPr>
            <a:r>
              <a:rPr lang="ru-RU" sz="1800" b="1" u="sng" smtClean="0">
                <a:solidFill>
                  <a:srgbClr val="FFFFFF"/>
                </a:solidFill>
                <a:latin typeface="Arial" charset="0"/>
                <a:cs typeface="Arial" charset="0"/>
                <a:hlinkClick r:id="rId10"/>
              </a:rPr>
              <a:t>http://img-fotki.yandex.ru/get/6407/49663620.108/0_9348e_523e0746_XL</a:t>
            </a:r>
            <a:r>
              <a:rPr lang="ru-RU" sz="1800" b="1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1800" smtClean="0">
                <a:solidFill>
                  <a:srgbClr val="002060"/>
                </a:solidFill>
                <a:latin typeface="Arial" charset="0"/>
                <a:cs typeface="Arial" charset="0"/>
              </a:rPr>
              <a:t>– математический инструмент</a:t>
            </a:r>
            <a:endParaRPr lang="ru-RU" sz="1800" smtClean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FFFFFF"/>
              </a:buClr>
              <a:buSzPct val="167000"/>
              <a:buFontTx/>
              <a:buNone/>
            </a:pPr>
            <a:endParaRPr lang="ru-RU" sz="1600" smtClean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FFFFFF"/>
              </a:buClr>
              <a:buSzPct val="167000"/>
              <a:buFontTx/>
              <a:buNone/>
            </a:pPr>
            <a:endParaRPr lang="ru-RU" sz="1600" smtClean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FFFFFF"/>
              </a:buClr>
              <a:buSzPct val="167000"/>
              <a:buFontTx/>
              <a:buNone/>
            </a:pPr>
            <a:endParaRPr lang="ru-RU" sz="1600" smtClean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FFFFFF"/>
              </a:buClr>
              <a:buSzPct val="167000"/>
              <a:buFontTx/>
              <a:buNone/>
            </a:pPr>
            <a:endParaRPr lang="ru-RU" sz="1600" smtClean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FFFFFF"/>
              </a:buClr>
              <a:buSzPct val="167000"/>
              <a:buFontTx/>
              <a:buNone/>
            </a:pPr>
            <a:endParaRPr lang="ru-RU" sz="1600" smtClean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FFFFFF"/>
              </a:buClr>
              <a:buSzPct val="167000"/>
              <a:buFontTx/>
              <a:buNone/>
            </a:pPr>
            <a:endParaRPr lang="ru-RU" sz="1600" smtClean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1507" name="TextBox 4"/>
          <p:cNvSpPr txBox="1">
            <a:spLocks noChangeArrowheads="1"/>
          </p:cNvSpPr>
          <p:nvPr/>
        </p:nvSpPr>
        <p:spPr bwMode="auto">
          <a:xfrm>
            <a:off x="642938" y="785813"/>
            <a:ext cx="3286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C00000"/>
                </a:solidFill>
              </a:rPr>
              <a:t>Интернет-ресурсы:</a:t>
            </a:r>
          </a:p>
        </p:txBody>
      </p:sp>
      <p:sp>
        <p:nvSpPr>
          <p:cNvPr id="21508" name="Прямоугольник 8"/>
          <p:cNvSpPr>
            <a:spLocks noChangeArrowheads="1"/>
          </p:cNvSpPr>
          <p:nvPr/>
        </p:nvSpPr>
        <p:spPr bwMode="auto">
          <a:xfrm>
            <a:off x="428625" y="285750"/>
            <a:ext cx="8286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solidFill>
                  <a:srgbClr val="002060"/>
                </a:solidFill>
              </a:rPr>
              <a:t>Алдамуратова Т.А., Байшоланов Е.С. Математика: учебник для 5 кл. общеобразовательных школ-Алматы: Атамұра, 2010 .-368с., илл.</a:t>
            </a:r>
          </a:p>
        </p:txBody>
      </p:sp>
      <p:sp>
        <p:nvSpPr>
          <p:cNvPr id="21509" name="Rectangle 1"/>
          <p:cNvSpPr>
            <a:spLocks noChangeArrowheads="1"/>
          </p:cNvSpPr>
          <p:nvPr/>
        </p:nvSpPr>
        <p:spPr bwMode="auto">
          <a:xfrm>
            <a:off x="428625" y="0"/>
            <a:ext cx="3943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000" b="1">
                <a:solidFill>
                  <a:srgbClr val="C00000"/>
                </a:solidFill>
                <a:cs typeface="Times New Roman" pitchFamily="18" charset="0"/>
              </a:rPr>
              <a:t>Использованная литература:</a:t>
            </a:r>
            <a:endParaRPr lang="ru-RU" sz="2000">
              <a:solidFill>
                <a:srgbClr val="C00000"/>
              </a:solidFill>
            </a:endParaRPr>
          </a:p>
        </p:txBody>
      </p:sp>
      <p:sp>
        <p:nvSpPr>
          <p:cNvPr id="21510" name="Rectangle 4"/>
          <p:cNvSpPr>
            <a:spLocks noChangeArrowheads="1"/>
          </p:cNvSpPr>
          <p:nvPr/>
        </p:nvSpPr>
        <p:spPr bwMode="auto">
          <a:xfrm>
            <a:off x="214313" y="4857750"/>
            <a:ext cx="74310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 b="1" u="sng">
                <a:solidFill>
                  <a:schemeClr val="tx1"/>
                </a:solidFill>
                <a:hlinkClick r:id="rId11"/>
              </a:rPr>
              <a:t>http</a:t>
            </a:r>
            <a:r>
              <a:rPr lang="ru-RU" sz="1600" b="1" u="sng">
                <a:solidFill>
                  <a:schemeClr val="tx1"/>
                </a:solidFill>
                <a:hlinkClick r:id="rId11"/>
              </a:rPr>
              <a:t>://</a:t>
            </a:r>
            <a:r>
              <a:rPr lang="en-US" sz="1600" b="1" u="sng">
                <a:solidFill>
                  <a:schemeClr val="tx1"/>
                </a:solidFill>
                <a:hlinkClick r:id="rId11"/>
              </a:rPr>
              <a:t>www</a:t>
            </a:r>
            <a:r>
              <a:rPr lang="ru-RU" sz="1600" b="1" u="sng">
                <a:solidFill>
                  <a:schemeClr val="tx1"/>
                </a:solidFill>
                <a:hlinkClick r:id="rId11"/>
              </a:rPr>
              <a:t>.</a:t>
            </a:r>
            <a:r>
              <a:rPr lang="en-US" sz="1600" b="1" u="sng">
                <a:solidFill>
                  <a:schemeClr val="tx1"/>
                </a:solidFill>
                <a:hlinkClick r:id="rId11"/>
              </a:rPr>
              <a:t>youtube</a:t>
            </a:r>
            <a:r>
              <a:rPr lang="ru-RU" sz="1600" b="1" u="sng">
                <a:solidFill>
                  <a:schemeClr val="tx1"/>
                </a:solidFill>
                <a:hlinkClick r:id="rId11"/>
              </a:rPr>
              <a:t>.</a:t>
            </a:r>
            <a:r>
              <a:rPr lang="en-US" sz="1600" b="1" u="sng">
                <a:solidFill>
                  <a:schemeClr val="tx1"/>
                </a:solidFill>
                <a:hlinkClick r:id="rId11"/>
              </a:rPr>
              <a:t>com</a:t>
            </a:r>
            <a:r>
              <a:rPr lang="ru-RU" sz="1600" b="1" u="sng">
                <a:solidFill>
                  <a:schemeClr val="tx1"/>
                </a:solidFill>
                <a:hlinkClick r:id="rId11"/>
              </a:rPr>
              <a:t>/</a:t>
            </a:r>
            <a:r>
              <a:rPr lang="en-US" sz="1600" b="1" u="sng">
                <a:solidFill>
                  <a:schemeClr val="tx1"/>
                </a:solidFill>
                <a:hlinkClick r:id="rId11"/>
              </a:rPr>
              <a:t>watch</a:t>
            </a:r>
            <a:r>
              <a:rPr lang="ru-RU" sz="1600" b="1" u="sng">
                <a:solidFill>
                  <a:schemeClr val="tx1"/>
                </a:solidFill>
                <a:hlinkClick r:id="rId11"/>
              </a:rPr>
              <a:t>?</a:t>
            </a:r>
            <a:r>
              <a:rPr lang="en-US" sz="1600" b="1" u="sng">
                <a:solidFill>
                  <a:schemeClr val="tx1"/>
                </a:solidFill>
                <a:hlinkClick r:id="rId11"/>
              </a:rPr>
              <a:t>v</a:t>
            </a:r>
            <a:r>
              <a:rPr lang="ru-RU" sz="1600" b="1" u="sng">
                <a:solidFill>
                  <a:schemeClr val="tx1"/>
                </a:solidFill>
                <a:hlinkClick r:id="rId11"/>
              </a:rPr>
              <a:t>=_</a:t>
            </a:r>
            <a:r>
              <a:rPr lang="en-US" sz="1600" b="1" u="sng">
                <a:solidFill>
                  <a:schemeClr val="tx1"/>
                </a:solidFill>
                <a:hlinkClick r:id="rId11"/>
              </a:rPr>
              <a:t>YfFXIs</a:t>
            </a:r>
            <a:r>
              <a:rPr lang="ru-RU" sz="1600" b="1" u="sng">
                <a:solidFill>
                  <a:schemeClr val="tx1"/>
                </a:solidFill>
                <a:hlinkClick r:id="rId11"/>
              </a:rPr>
              <a:t>0</a:t>
            </a:r>
            <a:r>
              <a:rPr lang="en-US" sz="1600" b="1" u="sng">
                <a:solidFill>
                  <a:schemeClr val="tx1"/>
                </a:solidFill>
                <a:hlinkClick r:id="rId11"/>
              </a:rPr>
              <a:t>MH</a:t>
            </a:r>
            <a:r>
              <a:rPr lang="ru-RU" sz="1600" b="1" u="sng">
                <a:solidFill>
                  <a:schemeClr val="tx1"/>
                </a:solidFill>
                <a:hlinkClick r:id="rId11"/>
              </a:rPr>
              <a:t>8&amp;</a:t>
            </a:r>
            <a:r>
              <a:rPr lang="en-US" sz="1600" b="1" u="sng">
                <a:solidFill>
                  <a:schemeClr val="tx1"/>
                </a:solidFill>
                <a:hlinkClick r:id="rId11"/>
              </a:rPr>
              <a:t>feature</a:t>
            </a:r>
            <a:r>
              <a:rPr lang="ru-RU" sz="1600" b="1" u="sng">
                <a:solidFill>
                  <a:schemeClr val="tx1"/>
                </a:solidFill>
                <a:hlinkClick r:id="rId11"/>
              </a:rPr>
              <a:t>=</a:t>
            </a:r>
            <a:r>
              <a:rPr lang="en-US" sz="1600" b="1" u="sng">
                <a:solidFill>
                  <a:schemeClr val="tx1"/>
                </a:solidFill>
                <a:hlinkClick r:id="rId11"/>
              </a:rPr>
              <a:t>youtu</a:t>
            </a:r>
            <a:r>
              <a:rPr lang="ru-RU" sz="1600" b="1" u="sng">
                <a:solidFill>
                  <a:schemeClr val="tx1"/>
                </a:solidFill>
                <a:hlinkClick r:id="rId11"/>
              </a:rPr>
              <a:t>.</a:t>
            </a:r>
            <a:r>
              <a:rPr lang="en-US" sz="1600" b="1" u="sng">
                <a:solidFill>
                  <a:schemeClr val="tx1"/>
                </a:solidFill>
                <a:hlinkClick r:id="rId11"/>
              </a:rPr>
              <a:t>be</a:t>
            </a:r>
            <a:r>
              <a:rPr lang="en-US" sz="1600" b="1" u="sng">
                <a:solidFill>
                  <a:schemeClr val="tx1"/>
                </a:solidFill>
              </a:rPr>
              <a:t> </a:t>
            </a:r>
            <a:r>
              <a:rPr lang="ru-RU" sz="1600">
                <a:solidFill>
                  <a:srgbClr val="002060"/>
                </a:solidFill>
              </a:rPr>
              <a:t> -видео</a:t>
            </a:r>
          </a:p>
          <a:p>
            <a:r>
              <a:rPr lang="ru-RU" sz="1600">
                <a:solidFill>
                  <a:srgbClr val="002060"/>
                </a:solidFill>
              </a:rPr>
              <a:t>«Использование транспортира для измерения углов, пользователь</a:t>
            </a:r>
          </a:p>
          <a:p>
            <a:r>
              <a:rPr lang="ru-RU" sz="1600">
                <a:solidFill>
                  <a:srgbClr val="002060"/>
                </a:solidFill>
              </a:rPr>
              <a:t> KhanAcademyRussian</a:t>
            </a:r>
            <a:endParaRPr lang="en-US" sz="1600">
              <a:solidFill>
                <a:srgbClr val="002060"/>
              </a:solidFill>
            </a:endParaRPr>
          </a:p>
        </p:txBody>
      </p:sp>
      <p:sp>
        <p:nvSpPr>
          <p:cNvPr id="21511" name="Прямоугольник 14"/>
          <p:cNvSpPr>
            <a:spLocks noChangeArrowheads="1"/>
          </p:cNvSpPr>
          <p:nvPr/>
        </p:nvSpPr>
        <p:spPr bwMode="auto">
          <a:xfrm>
            <a:off x="285750" y="5715000"/>
            <a:ext cx="77866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>
                <a:hlinkClick r:id="rId12"/>
              </a:rPr>
              <a:t>https://docs.google.com/presentation/d/1-RnU3CuKfGPD_aPm01N-DzqgLsEq-eUwTIffliNa-sg/edit#slide=id.p</a:t>
            </a:r>
            <a:r>
              <a:rPr lang="ru-RU" sz="1600">
                <a:solidFill>
                  <a:srgbClr val="002060"/>
                </a:solidFill>
              </a:rPr>
              <a:t>-шаблон презентации</a:t>
            </a:r>
            <a:endParaRPr lang="ru-RU" sz="1800" b="1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 advClick="0"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2928934"/>
            <a:ext cx="7893508" cy="923330"/>
          </a:xfrm>
          <a:prstGeom prst="rect">
            <a:avLst/>
          </a:prstGeom>
          <a:noFill/>
        </p:spPr>
        <p:txBody>
          <a:bodyPr wrap="none">
            <a:prstTxWarp prst="textWave1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kern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Спасибо за внимание!</a:t>
            </a:r>
          </a:p>
        </p:txBody>
      </p:sp>
    </p:spTree>
  </p:cSld>
  <p:clrMapOvr>
    <a:masterClrMapping/>
  </p:clrMapOvr>
  <p:transition spd="slow" advClick="0"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 стрелкой 5"/>
          <p:cNvCxnSpPr/>
          <p:nvPr/>
        </p:nvCxnSpPr>
        <p:spPr>
          <a:xfrm rot="10800000">
            <a:off x="2500313" y="2071688"/>
            <a:ext cx="1143000" cy="85725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0800000" flipV="1">
            <a:off x="2500313" y="3286125"/>
            <a:ext cx="571500" cy="3571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2857501" y="3571875"/>
            <a:ext cx="857250" cy="7143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endCxn id="34" idx="6"/>
          </p:cNvCxnSpPr>
          <p:nvPr/>
        </p:nvCxnSpPr>
        <p:spPr>
          <a:xfrm rot="16200000" flipH="1">
            <a:off x="3803650" y="4125913"/>
            <a:ext cx="1214438" cy="1063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29" idx="4"/>
          </p:cNvCxnSpPr>
          <p:nvPr/>
        </p:nvCxnSpPr>
        <p:spPr>
          <a:xfrm rot="16200000" flipH="1">
            <a:off x="4946650" y="3340100"/>
            <a:ext cx="822325" cy="7143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26" idx="4"/>
          </p:cNvCxnSpPr>
          <p:nvPr/>
        </p:nvCxnSpPr>
        <p:spPr>
          <a:xfrm flipV="1">
            <a:off x="5357813" y="2463800"/>
            <a:ext cx="714375" cy="365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Багетная рамка 16">
            <a:hlinkClick r:id="rId3" action="ppaction://hlinksldjump"/>
          </p:cNvPr>
          <p:cNvSpPr/>
          <p:nvPr/>
        </p:nvSpPr>
        <p:spPr>
          <a:xfrm>
            <a:off x="285750" y="2714625"/>
            <a:ext cx="2214563" cy="1357313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b="1">
                <a:solidFill>
                  <a:srgbClr val="002060"/>
                </a:solidFill>
                <a:cs typeface="Arial" charset="0"/>
              </a:rPr>
              <a:t>Что это за фигура?</a:t>
            </a:r>
          </a:p>
        </p:txBody>
      </p:sp>
      <p:sp>
        <p:nvSpPr>
          <p:cNvPr id="19" name="Багетная рамка 18">
            <a:hlinkClick r:id="rId4" action="ppaction://hlinksldjump"/>
          </p:cNvPr>
          <p:cNvSpPr/>
          <p:nvPr/>
        </p:nvSpPr>
        <p:spPr>
          <a:xfrm>
            <a:off x="285750" y="1000125"/>
            <a:ext cx="2214563" cy="1357313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b="1">
                <a:solidFill>
                  <a:srgbClr val="002060"/>
                </a:solidFill>
                <a:cs typeface="Arial" charset="0"/>
              </a:rPr>
              <a:t>Из чего состоит?</a:t>
            </a:r>
          </a:p>
        </p:txBody>
      </p:sp>
      <p:cxnSp>
        <p:nvCxnSpPr>
          <p:cNvPr id="21" name="Прямая со стрелкой 20"/>
          <p:cNvCxnSpPr/>
          <p:nvPr/>
        </p:nvCxnSpPr>
        <p:spPr>
          <a:xfrm rot="5400000" flipH="1" flipV="1">
            <a:off x="3750469" y="1821656"/>
            <a:ext cx="571500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Багетная рамка 21">
            <a:hlinkClick r:id="rId5" action="ppaction://hlinksldjump"/>
          </p:cNvPr>
          <p:cNvSpPr/>
          <p:nvPr/>
        </p:nvSpPr>
        <p:spPr>
          <a:xfrm>
            <a:off x="3000375" y="214313"/>
            <a:ext cx="2214563" cy="135731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700" b="1">
                <a:solidFill>
                  <a:srgbClr val="002060"/>
                </a:solidFill>
                <a:cs typeface="Arial" charset="0"/>
              </a:rPr>
              <a:t>Как обозначается?</a:t>
            </a:r>
          </a:p>
        </p:txBody>
      </p:sp>
      <p:sp>
        <p:nvSpPr>
          <p:cNvPr id="4" name="Облако 3"/>
          <p:cNvSpPr/>
          <p:nvPr/>
        </p:nvSpPr>
        <p:spPr>
          <a:xfrm>
            <a:off x="2857500" y="2071688"/>
            <a:ext cx="2643188" cy="157162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>
                <a:solidFill>
                  <a:srgbClr val="0070C0"/>
                </a:solidFill>
                <a:cs typeface="Arial" charset="0"/>
              </a:rPr>
              <a:t>Угол</a:t>
            </a:r>
          </a:p>
        </p:txBody>
      </p:sp>
      <p:sp>
        <p:nvSpPr>
          <p:cNvPr id="26" name="Багетная рамка 25">
            <a:hlinkClick r:id="rId6" action="ppaction://hlinksldjump"/>
          </p:cNvPr>
          <p:cNvSpPr/>
          <p:nvPr/>
        </p:nvSpPr>
        <p:spPr>
          <a:xfrm>
            <a:off x="6072188" y="1785938"/>
            <a:ext cx="2214562" cy="135731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b="1">
                <a:solidFill>
                  <a:srgbClr val="002060"/>
                </a:solidFill>
                <a:cs typeface="Arial" charset="0"/>
              </a:rPr>
              <a:t>В чём измеряется?</a:t>
            </a:r>
          </a:p>
        </p:txBody>
      </p:sp>
      <p:sp>
        <p:nvSpPr>
          <p:cNvPr id="29" name="Багетная рамка 28">
            <a:hlinkClick r:id="rId7" action="ppaction://hlinksldjump"/>
          </p:cNvPr>
          <p:cNvSpPr/>
          <p:nvPr/>
        </p:nvSpPr>
        <p:spPr>
          <a:xfrm>
            <a:off x="5715000" y="3429000"/>
            <a:ext cx="2214563" cy="1357313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b="1">
                <a:solidFill>
                  <a:srgbClr val="002060"/>
                </a:solidFill>
                <a:cs typeface="Arial" charset="0"/>
              </a:rPr>
              <a:t>Как измеряется?</a:t>
            </a:r>
          </a:p>
        </p:txBody>
      </p:sp>
      <p:sp>
        <p:nvSpPr>
          <p:cNvPr id="32" name="Багетная рамка 31">
            <a:hlinkClick r:id="rId8" action="ppaction://hlinksldjump"/>
          </p:cNvPr>
          <p:cNvSpPr/>
          <p:nvPr/>
        </p:nvSpPr>
        <p:spPr>
          <a:xfrm>
            <a:off x="785813" y="4357688"/>
            <a:ext cx="2214562" cy="135731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b="1">
                <a:solidFill>
                  <a:srgbClr val="002060"/>
                </a:solidFill>
                <a:cs typeface="Arial" charset="0"/>
              </a:rPr>
              <a:t>Какие углы бывают?</a:t>
            </a:r>
          </a:p>
        </p:txBody>
      </p:sp>
      <p:sp>
        <p:nvSpPr>
          <p:cNvPr id="34" name="Багетная рамка 33">
            <a:hlinkClick r:id="rId9" action="ppaction://hlinksldjump"/>
          </p:cNvPr>
          <p:cNvSpPr/>
          <p:nvPr/>
        </p:nvSpPr>
        <p:spPr>
          <a:xfrm>
            <a:off x="3357563" y="4786313"/>
            <a:ext cx="2214562" cy="135731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b="1">
                <a:solidFill>
                  <a:srgbClr val="002060"/>
                </a:solidFill>
                <a:cs typeface="Arial" charset="0"/>
              </a:rPr>
              <a:t>Что такое биссектриса?</a:t>
            </a:r>
          </a:p>
        </p:txBody>
      </p:sp>
      <p:grpSp>
        <p:nvGrpSpPr>
          <p:cNvPr id="11280" name="Группа 42"/>
          <p:cNvGrpSpPr>
            <a:grpSpLocks/>
          </p:cNvGrpSpPr>
          <p:nvPr/>
        </p:nvGrpSpPr>
        <p:grpSpPr bwMode="auto">
          <a:xfrm>
            <a:off x="7413625" y="3714750"/>
            <a:ext cx="1730375" cy="2878138"/>
            <a:chOff x="7413209" y="3714752"/>
            <a:chExt cx="1730791" cy="2878475"/>
          </a:xfrm>
        </p:grpSpPr>
        <p:pic>
          <p:nvPicPr>
            <p:cNvPr id="11281" name="Picture 2"/>
            <p:cNvPicPr>
              <a:picLocks noChangeAspect="1" noChangeArrowheads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516575">
              <a:off x="7413209" y="4803280"/>
              <a:ext cx="1315708" cy="17899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" name="Выноска-облако 40"/>
            <p:cNvSpPr/>
            <p:nvPr/>
          </p:nvSpPr>
          <p:spPr>
            <a:xfrm>
              <a:off x="7929271" y="3714752"/>
              <a:ext cx="1214729" cy="1143134"/>
            </a:xfrm>
            <a:prstGeom prst="cloudCallou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ym typeface="Arial"/>
              </a:endParaRPr>
            </a:p>
          </p:txBody>
        </p:sp>
        <p:pic>
          <p:nvPicPr>
            <p:cNvPr id="11283" name="Picture 4"/>
            <p:cNvPicPr>
              <a:picLocks noChangeAspect="1" noChangeArrowheads="1"/>
            </p:cNvPicPr>
            <p:nvPr/>
          </p:nvPicPr>
          <p:blipFill>
            <a:blip r:embed="rId1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694304">
              <a:off x="8205905" y="3986796"/>
              <a:ext cx="644858" cy="68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Управляющая кнопка: возврат 22">
            <a:hlinkClick r:id="" action="ppaction://hlinkshowjump?jump=firstslide" highlightClick="1"/>
          </p:cNvPr>
          <p:cNvSpPr/>
          <p:nvPr/>
        </p:nvSpPr>
        <p:spPr>
          <a:xfrm>
            <a:off x="6215074" y="6000768"/>
            <a:ext cx="1071563" cy="642937"/>
          </a:xfrm>
          <a:prstGeom prst="actionButtonRetur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ym typeface="Arial"/>
            </a:endParaRPr>
          </a:p>
        </p:txBody>
      </p:sp>
    </p:spTree>
  </p:cSld>
  <p:clrMapOvr>
    <a:masterClrMapping/>
  </p:clrMapOvr>
  <p:transition spd="slow" advClick="0"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80225" cy="1143000"/>
          </a:xfrm>
        </p:spPr>
        <p:txBody>
          <a:bodyPr/>
          <a:lstStyle/>
          <a:p>
            <a:pPr indent="228600" algn="ctr" eaLnBrk="1" hangingPunct="1">
              <a:buClr>
                <a:srgbClr val="FFFFFF"/>
              </a:buClr>
            </a:pPr>
            <a:r>
              <a:rPr lang="ru-RU" sz="32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Что это за фигура?</a:t>
            </a: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858125" y="5929313"/>
            <a:ext cx="1071563" cy="642937"/>
          </a:xfrm>
          <a:prstGeom prst="actionButtonRetur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ym typeface="Arial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4615" t="9003" r="12743" b="6767"/>
          <a:stretch>
            <a:fillRect/>
          </a:stretch>
        </p:blipFill>
        <p:spPr bwMode="auto">
          <a:xfrm rot="-378839">
            <a:off x="755650" y="4238625"/>
            <a:ext cx="1857375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ая прямоугольная выноска 5"/>
          <p:cNvSpPr/>
          <p:nvPr/>
        </p:nvSpPr>
        <p:spPr>
          <a:xfrm>
            <a:off x="428625" y="1643063"/>
            <a:ext cx="7286625" cy="1428750"/>
          </a:xfrm>
          <a:prstGeom prst="wedgeRoundRectCallout">
            <a:avLst>
              <a:gd name="adj1" fmla="val -32826"/>
              <a:gd name="adj2" fmla="val 118480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2400" b="1" i="1">
                <a:solidFill>
                  <a:srgbClr val="C00000"/>
                </a:solidFill>
                <a:cs typeface="Arial" charset="0"/>
              </a:rPr>
              <a:t>Углом</a:t>
            </a:r>
            <a:r>
              <a:rPr lang="ru-RU" sz="2400" b="1">
                <a:solidFill>
                  <a:schemeClr val="tx1"/>
                </a:solidFill>
                <a:cs typeface="Arial" charset="0"/>
              </a:rPr>
              <a:t> называется фигура, образованная двумя лучами, выходящими из одной точки.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10800000" flipV="1">
            <a:off x="3357563" y="3357563"/>
            <a:ext cx="2500312" cy="135731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357563" y="4714875"/>
            <a:ext cx="3500437" cy="5715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Блок-схема: узел 11"/>
          <p:cNvSpPr/>
          <p:nvPr/>
        </p:nvSpPr>
        <p:spPr>
          <a:xfrm>
            <a:off x="3357563" y="4572000"/>
            <a:ext cx="214312" cy="285750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ym typeface="Arial"/>
            </a:endParaRPr>
          </a:p>
        </p:txBody>
      </p:sp>
    </p:spTree>
  </p:cSld>
  <p:clrMapOvr>
    <a:masterClrMapping/>
  </p:clrMapOvr>
  <p:transition spd="slow" advClick="0">
    <p:strips dir="l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0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2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2" grpId="0" animBg="1"/>
      <p:bldP spid="1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80225" cy="1143000"/>
          </a:xfrm>
        </p:spPr>
        <p:txBody>
          <a:bodyPr/>
          <a:lstStyle/>
          <a:p>
            <a:pPr indent="228600" algn="ctr" eaLnBrk="1" hangingPunct="1">
              <a:buClr>
                <a:srgbClr val="FFFFFF"/>
              </a:buClr>
            </a:pPr>
            <a:r>
              <a:rPr lang="ru-RU" b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Из чего состоит?</a:t>
            </a:r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7858125" y="5929313"/>
            <a:ext cx="1071563" cy="642937"/>
          </a:xfrm>
          <a:prstGeom prst="actionButtonRetur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ym typeface="Arial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818696">
            <a:off x="6011863" y="3714750"/>
            <a:ext cx="2260600" cy="261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Блок-схема: узел 5"/>
          <p:cNvSpPr/>
          <p:nvPr/>
        </p:nvSpPr>
        <p:spPr>
          <a:xfrm>
            <a:off x="5214938" y="3571875"/>
            <a:ext cx="214312" cy="285750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ym typeface="Arial"/>
            </a:endParaRPr>
          </a:p>
        </p:txBody>
      </p:sp>
      <p:cxnSp>
        <p:nvCxnSpPr>
          <p:cNvPr id="7" name="Прямая соединительная линия 6"/>
          <p:cNvCxnSpPr>
            <a:stCxn id="6" idx="1"/>
          </p:cNvCxnSpPr>
          <p:nvPr/>
        </p:nvCxnSpPr>
        <p:spPr>
          <a:xfrm rot="16200000" flipV="1">
            <a:off x="3138488" y="1504950"/>
            <a:ext cx="1541462" cy="267493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6" idx="2"/>
          </p:cNvCxnSpPr>
          <p:nvPr/>
        </p:nvCxnSpPr>
        <p:spPr>
          <a:xfrm rot="10800000" flipV="1">
            <a:off x="2571750" y="3714750"/>
            <a:ext cx="2643188" cy="157162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572125" y="3214688"/>
            <a:ext cx="3571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Точка -</a:t>
            </a:r>
            <a:r>
              <a:rPr lang="ru-RU" sz="2400"/>
              <a:t> </a:t>
            </a:r>
            <a:r>
              <a:rPr lang="ru-RU" sz="2400" b="1">
                <a:solidFill>
                  <a:srgbClr val="C00000"/>
                </a:solidFill>
              </a:rPr>
              <a:t>вершина угла</a:t>
            </a:r>
            <a:r>
              <a:rPr lang="ru-RU" b="1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929063" y="2286000"/>
            <a:ext cx="3571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Луч – </a:t>
            </a:r>
            <a:r>
              <a:rPr lang="ru-RU" sz="2400" b="1">
                <a:solidFill>
                  <a:srgbClr val="C00000"/>
                </a:solidFill>
              </a:rPr>
              <a:t>сторона угла</a:t>
            </a:r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000375" y="5072063"/>
            <a:ext cx="3571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Луч –</a:t>
            </a:r>
            <a:r>
              <a:rPr lang="ru-RU" sz="2400"/>
              <a:t> </a:t>
            </a:r>
            <a:r>
              <a:rPr lang="ru-RU" sz="2400" b="1">
                <a:solidFill>
                  <a:srgbClr val="C00000"/>
                </a:solidFill>
              </a:rPr>
              <a:t>сторона угла</a:t>
            </a:r>
            <a:endParaRPr lang="ru-RU" b="1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 advClick="0">
    <p:strips dir="l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0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4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404813"/>
            <a:ext cx="6880225" cy="738187"/>
          </a:xfrm>
        </p:spPr>
        <p:txBody>
          <a:bodyPr/>
          <a:lstStyle/>
          <a:p>
            <a:pPr indent="228600" algn="ctr" eaLnBrk="1" hangingPunct="1">
              <a:buClr>
                <a:srgbClr val="FFFFFF"/>
              </a:buClr>
            </a:pPr>
            <a:r>
              <a:rPr lang="ru-RU" b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Как обозначается?</a:t>
            </a:r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7858125" y="5929313"/>
            <a:ext cx="1071563" cy="642937"/>
          </a:xfrm>
          <a:prstGeom prst="actionButtonRetur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ym typeface="Arial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1089024">
            <a:off x="128588" y="3540125"/>
            <a:ext cx="1643062" cy="291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214313" y="1143000"/>
            <a:ext cx="8643937" cy="785813"/>
          </a:xfrm>
          <a:prstGeom prst="round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2000" b="1" i="1">
                <a:solidFill>
                  <a:srgbClr val="C00000"/>
                </a:solidFill>
                <a:cs typeface="Arial" charset="0"/>
              </a:rPr>
              <a:t>Запомни!  </a:t>
            </a:r>
            <a:r>
              <a:rPr lang="ru-RU" sz="2000" b="1">
                <a:solidFill>
                  <a:schemeClr val="tx1"/>
                </a:solidFill>
                <a:cs typeface="Arial" charset="0"/>
              </a:rPr>
              <a:t>Угол обозначают знаком  «</a:t>
            </a:r>
            <a:r>
              <a:rPr lang="ru-RU" sz="2000" b="1">
                <a:solidFill>
                  <a:schemeClr val="tx1"/>
                </a:solidFill>
                <a:cs typeface="Arial" charset="0"/>
                <a:sym typeface="Symbol" pitchFamily="18" charset="2"/>
              </a:rPr>
              <a:t>»   и латинскими буквами.</a:t>
            </a:r>
            <a:endParaRPr lang="ru-RU" sz="2000" b="1">
              <a:solidFill>
                <a:schemeClr val="tx1"/>
              </a:solidFill>
              <a:cs typeface="Arial" charset="0"/>
            </a:endParaRPr>
          </a:p>
        </p:txBody>
      </p:sp>
      <p:grpSp>
        <p:nvGrpSpPr>
          <p:cNvPr id="20" name="Группа 19"/>
          <p:cNvGrpSpPr>
            <a:grpSpLocks/>
          </p:cNvGrpSpPr>
          <p:nvPr/>
        </p:nvGrpSpPr>
        <p:grpSpPr bwMode="auto">
          <a:xfrm>
            <a:off x="1500188" y="3000375"/>
            <a:ext cx="2500312" cy="2513013"/>
            <a:chOff x="1928794" y="2285992"/>
            <a:chExt cx="2500330" cy="2513601"/>
          </a:xfrm>
        </p:grpSpPr>
        <p:grpSp>
          <p:nvGrpSpPr>
            <p:cNvPr id="15368" name="Группа 18"/>
            <p:cNvGrpSpPr>
              <a:grpSpLocks/>
            </p:cNvGrpSpPr>
            <p:nvPr/>
          </p:nvGrpSpPr>
          <p:grpSpPr bwMode="auto">
            <a:xfrm>
              <a:off x="1928794" y="2285992"/>
              <a:ext cx="2428892" cy="1928826"/>
              <a:chOff x="1928794" y="2285992"/>
              <a:chExt cx="2428892" cy="1928826"/>
            </a:xfrm>
          </p:grpSpPr>
          <p:grpSp>
            <p:nvGrpSpPr>
              <p:cNvPr id="15370" name="Группа 17"/>
              <p:cNvGrpSpPr>
                <a:grpSpLocks/>
              </p:cNvGrpSpPr>
              <p:nvPr/>
            </p:nvGrpSpPr>
            <p:grpSpPr bwMode="auto">
              <a:xfrm>
                <a:off x="2571736" y="2285992"/>
                <a:ext cx="1785950" cy="1928826"/>
                <a:chOff x="2571736" y="2285992"/>
                <a:chExt cx="1785950" cy="1928826"/>
              </a:xfrm>
            </p:grpSpPr>
            <p:grpSp>
              <p:nvGrpSpPr>
                <p:cNvPr id="15372" name="Группа 13"/>
                <p:cNvGrpSpPr>
                  <a:grpSpLocks/>
                </p:cNvGrpSpPr>
                <p:nvPr/>
              </p:nvGrpSpPr>
              <p:grpSpPr bwMode="auto">
                <a:xfrm>
                  <a:off x="2571736" y="2643182"/>
                  <a:ext cx="1785950" cy="1571636"/>
                  <a:chOff x="2571736" y="2643182"/>
                  <a:chExt cx="1785950" cy="1571636"/>
                </a:xfrm>
              </p:grpSpPr>
              <p:cxnSp>
                <p:nvCxnSpPr>
                  <p:cNvPr id="10" name="Прямая соединительная линия 9"/>
                  <p:cNvCxnSpPr>
                    <a:endCxn id="7" idx="6"/>
                  </p:cNvCxnSpPr>
                  <p:nvPr/>
                </p:nvCxnSpPr>
                <p:spPr>
                  <a:xfrm rot="10800000">
                    <a:off x="2786049" y="3500714"/>
                    <a:ext cx="1571636" cy="714542"/>
                  </a:xfrm>
                  <a:prstGeom prst="line">
                    <a:avLst/>
                  </a:prstGeom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Прямая соединительная линия 7"/>
                  <p:cNvCxnSpPr/>
                  <p:nvPr/>
                </p:nvCxnSpPr>
                <p:spPr>
                  <a:xfrm rot="10800000" flipV="1">
                    <a:off x="2714611" y="2643264"/>
                    <a:ext cx="1500198" cy="857450"/>
                  </a:xfrm>
                  <a:prstGeom prst="line">
                    <a:avLst/>
                  </a:prstGeom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" name="Блок-схема: узел 6"/>
                  <p:cNvSpPr/>
                  <p:nvPr/>
                </p:nvSpPr>
                <p:spPr>
                  <a:xfrm>
                    <a:off x="2571735" y="3357806"/>
                    <a:ext cx="214314" cy="285817"/>
                  </a:xfrm>
                  <a:prstGeom prst="flowChartConnector">
                    <a:avLst/>
                  </a:prstGeom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 kern="0">
                      <a:sym typeface="Arial"/>
                    </a:endParaRPr>
                  </a:p>
                </p:txBody>
              </p:sp>
            </p:grpSp>
            <p:sp>
              <p:nvSpPr>
                <p:cNvPr id="15" name="TextBox 14"/>
                <p:cNvSpPr txBox="1"/>
                <p:nvPr/>
              </p:nvSpPr>
              <p:spPr>
                <a:xfrm>
                  <a:off x="3428991" y="2285992"/>
                  <a:ext cx="571504" cy="584337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3200" b="1" i="1" kern="0" dirty="0">
                      <a:solidFill>
                        <a:schemeClr val="accent2">
                          <a:lumMod val="50000"/>
                        </a:schemeClr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A</a:t>
                  </a:r>
                  <a:endParaRPr lang="ru-RU" sz="3200" b="1" i="1" kern="0" dirty="0">
                    <a:solidFill>
                      <a:schemeClr val="accent2">
                        <a:lumMod val="50000"/>
                      </a:schemeClr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6" name="TextBox 15"/>
              <p:cNvSpPr txBox="1"/>
              <p:nvPr/>
            </p:nvSpPr>
            <p:spPr>
              <a:xfrm>
                <a:off x="1928794" y="3214897"/>
                <a:ext cx="571504" cy="584337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i="1" kern="0" dirty="0">
                    <a:solidFill>
                      <a:schemeClr val="accent2">
                        <a:lumMod val="50000"/>
                      </a:schemeClr>
                    </a:solidFill>
                    <a:latin typeface="Arial"/>
                    <a:ea typeface="Arial"/>
                    <a:cs typeface="Arial"/>
                    <a:sym typeface="Arial"/>
                  </a:rPr>
                  <a:t>O</a:t>
                </a:r>
                <a:endParaRPr lang="ru-RU" sz="3200" b="1" i="1" kern="0" dirty="0">
                  <a:solidFill>
                    <a:schemeClr val="accent2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3857620" y="4215256"/>
              <a:ext cx="571504" cy="5843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i="1" kern="0" dirty="0">
                  <a:solidFill>
                    <a:schemeClr val="accent2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B</a:t>
              </a:r>
              <a:endParaRPr lang="ru-RU" sz="3200" b="1" i="1" kern="0" dirty="0">
                <a:solidFill>
                  <a:schemeClr val="accent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" name="Загнутый угол 20"/>
          <p:cNvSpPr/>
          <p:nvPr/>
        </p:nvSpPr>
        <p:spPr>
          <a:xfrm>
            <a:off x="4000500" y="4214813"/>
            <a:ext cx="4857750" cy="1571625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 sz="1800" b="1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ctr">
              <a:defRPr/>
            </a:pPr>
            <a:r>
              <a:rPr lang="ru-RU" sz="1800" b="1">
                <a:solidFill>
                  <a:srgbClr val="0070C0"/>
                </a:solidFill>
                <a:cs typeface="Arial" charset="0"/>
                <a:sym typeface="Symbol" pitchFamily="18" charset="2"/>
              </a:rPr>
              <a:t>Можно угол обозначить  тремя буквами.</a:t>
            </a:r>
          </a:p>
          <a:p>
            <a:pPr>
              <a:defRPr/>
            </a:pPr>
            <a:r>
              <a:rPr lang="ru-RU" sz="1800" b="1" i="1">
                <a:solidFill>
                  <a:schemeClr val="tx1"/>
                </a:solidFill>
                <a:cs typeface="Arial" charset="0"/>
                <a:sym typeface="Symbol" pitchFamily="18" charset="2"/>
              </a:rPr>
              <a:t> </a:t>
            </a:r>
          </a:p>
          <a:p>
            <a:pPr>
              <a:defRPr/>
            </a:pPr>
            <a:r>
              <a:rPr lang="ru-RU" sz="1800" b="1" i="1">
                <a:solidFill>
                  <a:srgbClr val="C00000"/>
                </a:solidFill>
                <a:cs typeface="Arial" charset="0"/>
                <a:sym typeface="Symbol" pitchFamily="18" charset="2"/>
              </a:rPr>
              <a:t>Запомни! </a:t>
            </a:r>
            <a:r>
              <a:rPr lang="ru-RU" sz="1800" b="1">
                <a:solidFill>
                  <a:srgbClr val="C00000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800" b="1">
                <a:solidFill>
                  <a:schemeClr val="tx1"/>
                </a:solidFill>
                <a:cs typeface="Arial" charset="0"/>
                <a:sym typeface="Symbol" pitchFamily="18" charset="2"/>
              </a:rPr>
              <a:t>Вершина угла пишется  в  </a:t>
            </a:r>
          </a:p>
          <a:p>
            <a:pPr>
              <a:defRPr/>
            </a:pPr>
            <a:r>
              <a:rPr lang="ru-RU" sz="1800" b="1">
                <a:solidFill>
                  <a:schemeClr val="tx1"/>
                </a:solidFill>
                <a:cs typeface="Arial" charset="0"/>
                <a:sym typeface="Symbol" pitchFamily="18" charset="2"/>
              </a:rPr>
              <a:t>                              середине.</a:t>
            </a:r>
          </a:p>
          <a:p>
            <a:pPr>
              <a:defRPr/>
            </a:pPr>
            <a:r>
              <a:rPr lang="ru-RU" sz="1800" b="1">
                <a:solidFill>
                  <a:schemeClr val="tx1"/>
                </a:solidFill>
                <a:cs typeface="Arial" charset="0"/>
                <a:sym typeface="Symbol" pitchFamily="18" charset="2"/>
              </a:rPr>
              <a:t>            </a:t>
            </a:r>
            <a:r>
              <a:rPr lang="ru-RU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АОВ    или  ВОА</a:t>
            </a:r>
            <a:endParaRPr lang="ru-RU" sz="1800" i="1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23" name="Загнутый угол 22"/>
          <p:cNvSpPr/>
          <p:nvPr/>
        </p:nvSpPr>
        <p:spPr>
          <a:xfrm>
            <a:off x="4000500" y="2357438"/>
            <a:ext cx="4857750" cy="1571625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 sz="1800" b="1">
              <a:solidFill>
                <a:schemeClr val="tx1"/>
              </a:solidFill>
              <a:cs typeface="Arial" charset="0"/>
              <a:sym typeface="Symbol" pitchFamily="18" charset="2"/>
            </a:endParaRPr>
          </a:p>
          <a:p>
            <a:pPr algn="ctr">
              <a:defRPr/>
            </a:pPr>
            <a:r>
              <a:rPr lang="ru-RU" sz="1800" b="1">
                <a:solidFill>
                  <a:srgbClr val="0070C0"/>
                </a:solidFill>
                <a:cs typeface="Arial" charset="0"/>
                <a:sym typeface="Symbol" pitchFamily="18" charset="2"/>
              </a:rPr>
              <a:t>Можно угол обозначить  одной буквой.</a:t>
            </a:r>
          </a:p>
          <a:p>
            <a:pPr algn="ctr">
              <a:defRPr/>
            </a:pPr>
            <a:endParaRPr lang="ru-RU" sz="1800" b="1">
              <a:solidFill>
                <a:srgbClr val="0070C0"/>
              </a:solidFill>
              <a:cs typeface="Arial" charset="0"/>
              <a:sym typeface="Symbol" pitchFamily="18" charset="2"/>
            </a:endParaRPr>
          </a:p>
          <a:p>
            <a:pPr>
              <a:defRPr/>
            </a:pPr>
            <a:r>
              <a:rPr lang="ru-RU" sz="1800" b="1">
                <a:solidFill>
                  <a:schemeClr val="tx1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800" b="1" i="1">
                <a:solidFill>
                  <a:srgbClr val="C00000"/>
                </a:solidFill>
                <a:cs typeface="Arial" charset="0"/>
                <a:sym typeface="Symbol" pitchFamily="18" charset="2"/>
              </a:rPr>
              <a:t>Запомни!   </a:t>
            </a:r>
            <a:r>
              <a:rPr lang="ru-RU" sz="1800" b="1">
                <a:solidFill>
                  <a:schemeClr val="tx1"/>
                </a:solidFill>
                <a:cs typeface="Arial" charset="0"/>
                <a:sym typeface="Symbol" pitchFamily="18" charset="2"/>
              </a:rPr>
              <a:t>Пишем только вершину угла.</a:t>
            </a:r>
          </a:p>
          <a:p>
            <a:pPr>
              <a:defRPr/>
            </a:pPr>
            <a:r>
              <a:rPr lang="ru-RU" sz="1800" b="1">
                <a:solidFill>
                  <a:schemeClr val="tx1"/>
                </a:solidFill>
                <a:cs typeface="Arial" charset="0"/>
                <a:sym typeface="Symbol" pitchFamily="18" charset="2"/>
              </a:rPr>
              <a:t>                            </a:t>
            </a:r>
            <a:r>
              <a:rPr lang="ru-RU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О</a:t>
            </a:r>
            <a:endParaRPr lang="ru-RU" sz="1800" i="1">
              <a:solidFill>
                <a:srgbClr val="002060"/>
              </a:solidFill>
              <a:cs typeface="Arial" charset="0"/>
            </a:endParaRPr>
          </a:p>
        </p:txBody>
      </p:sp>
    </p:spTree>
  </p:cSld>
  <p:clrMapOvr>
    <a:masterClrMapping/>
  </p:clrMapOvr>
  <p:transition spd="slow" advClick="0">
    <p:strips dir="l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40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8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21" grpId="0" animBg="1"/>
      <p:bldP spid="21" grpId="1" animBg="1"/>
      <p:bldP spid="23" grpId="0" animBg="1"/>
      <p:bldP spid="2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188913"/>
            <a:ext cx="6880225" cy="809625"/>
          </a:xfrm>
        </p:spPr>
        <p:txBody>
          <a:bodyPr/>
          <a:lstStyle/>
          <a:p>
            <a:pPr indent="228600" algn="ctr" eaLnBrk="1" hangingPunct="1">
              <a:buClr>
                <a:srgbClr val="FFFFFF"/>
              </a:buClr>
            </a:pPr>
            <a:r>
              <a:rPr lang="ru-RU" b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 чём измеряется?</a:t>
            </a:r>
          </a:p>
        </p:txBody>
      </p:sp>
      <p:sp>
        <p:nvSpPr>
          <p:cNvPr id="4" name="Управляющая кнопка: возврат 3">
            <a:hlinkClick r:id="rId3" action="ppaction://hlinksldjump" highlightClick="1"/>
          </p:cNvPr>
          <p:cNvSpPr/>
          <p:nvPr/>
        </p:nvSpPr>
        <p:spPr>
          <a:xfrm>
            <a:off x="7858125" y="5929313"/>
            <a:ext cx="1071563" cy="642937"/>
          </a:xfrm>
          <a:prstGeom prst="actionButtonRetur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ym typeface="Arial"/>
            </a:endParaRP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861945">
            <a:off x="444500" y="3648075"/>
            <a:ext cx="2365375" cy="279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Группа 7"/>
          <p:cNvGrpSpPr>
            <a:grpSpLocks/>
          </p:cNvGrpSpPr>
          <p:nvPr/>
        </p:nvGrpSpPr>
        <p:grpSpPr bwMode="auto">
          <a:xfrm>
            <a:off x="428625" y="1125538"/>
            <a:ext cx="7429500" cy="1798637"/>
            <a:chOff x="1413282" y="1182399"/>
            <a:chExt cx="7008646" cy="800598"/>
          </a:xfrm>
        </p:grpSpPr>
        <p:sp>
          <p:nvSpPr>
            <p:cNvPr id="6" name="Загнутый угол 5"/>
            <p:cNvSpPr/>
            <p:nvPr/>
          </p:nvSpPr>
          <p:spPr>
            <a:xfrm>
              <a:off x="1413282" y="1182399"/>
              <a:ext cx="7008646" cy="800598"/>
            </a:xfrm>
            <a:prstGeom prst="foldedCorner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endParaRPr lang="ru-RU" sz="2400" b="1">
                <a:solidFill>
                  <a:schemeClr val="tx1"/>
                </a:solidFill>
                <a:cs typeface="Arial" charset="0"/>
              </a:endParaRPr>
            </a:p>
            <a:p>
              <a:pPr>
                <a:defRPr/>
              </a:pPr>
              <a:r>
                <a:rPr lang="ru-RU" sz="2400" b="1">
                  <a:solidFill>
                    <a:schemeClr val="tx1"/>
                  </a:solidFill>
                  <a:cs typeface="Arial" charset="0"/>
                </a:rPr>
                <a:t>     </a:t>
              </a:r>
              <a:r>
                <a:rPr lang="ru-RU" sz="2000" b="1">
                  <a:solidFill>
                    <a:schemeClr val="tx1"/>
                  </a:solidFill>
                  <a:cs typeface="Arial" charset="0"/>
                </a:rPr>
                <a:t>За единицу измерения угла принимают</a:t>
              </a:r>
            </a:p>
            <a:p>
              <a:pPr algn="ctr">
                <a:defRPr/>
              </a:pPr>
              <a:r>
                <a:rPr lang="ru-RU" sz="2000" b="1">
                  <a:solidFill>
                    <a:schemeClr val="tx1"/>
                  </a:solidFill>
                  <a:cs typeface="Arial" charset="0"/>
                </a:rPr>
                <a:t>половины круга – </a:t>
              </a:r>
              <a:r>
                <a:rPr lang="ru-RU" sz="2000" b="1" i="1">
                  <a:solidFill>
                    <a:srgbClr val="C00000"/>
                  </a:solidFill>
                  <a:cs typeface="Arial" charset="0"/>
                </a:rPr>
                <a:t>градус.</a:t>
              </a:r>
            </a:p>
            <a:p>
              <a:pPr algn="ctr">
                <a:defRPr/>
              </a:pPr>
              <a:r>
                <a:rPr lang="ru-RU" sz="2000" b="1">
                  <a:solidFill>
                    <a:schemeClr val="tx1"/>
                  </a:solidFill>
                  <a:cs typeface="Arial" charset="0"/>
                </a:rPr>
                <a:t>Градус обозначают знаком «°».</a:t>
              </a:r>
            </a:p>
            <a:p>
              <a:pPr>
                <a:defRPr/>
              </a:pPr>
              <a:r>
                <a:rPr lang="ru-RU" sz="2000" b="1" i="1">
                  <a:solidFill>
                    <a:srgbClr val="002060"/>
                  </a:solidFill>
                  <a:cs typeface="Arial" charset="0"/>
                </a:rPr>
                <a:t>                            1° читают «один градус»</a:t>
              </a:r>
              <a:endParaRPr lang="ru-RU" sz="2400" b="1">
                <a:solidFill>
                  <a:schemeClr val="tx1"/>
                </a:solidFill>
                <a:cs typeface="Arial" charset="0"/>
              </a:endParaRPr>
            </a:p>
            <a:p>
              <a:pPr>
                <a:defRPr/>
              </a:pPr>
              <a:r>
                <a:rPr lang="ru-RU" sz="2400" b="1">
                  <a:solidFill>
                    <a:schemeClr val="tx1"/>
                  </a:solidFill>
                  <a:cs typeface="Arial" charset="0"/>
                </a:rPr>
                <a:t> </a:t>
              </a:r>
            </a:p>
          </p:txBody>
        </p:sp>
        <p:graphicFrame>
          <p:nvGraphicFramePr>
            <p:cNvPr id="1026" name="Object 2"/>
            <p:cNvGraphicFramePr>
              <a:graphicFrameLocks noChangeAspect="1"/>
            </p:cNvGraphicFramePr>
            <p:nvPr/>
          </p:nvGraphicFramePr>
          <p:xfrm>
            <a:off x="6669767" y="1182399"/>
            <a:ext cx="642995" cy="258762"/>
          </p:xfrm>
          <a:graphic>
            <a:graphicData uri="http://schemas.openxmlformats.org/presentationml/2006/ole">
              <p:oleObj spid="_x0000_s1026" name="Формула" r:id="rId5" imgW="291960" imgH="393480" progId="Equation.3">
                <p:embed/>
              </p:oleObj>
            </a:graphicData>
          </a:graphic>
        </p:graphicFrame>
      </p:grpSp>
      <p:sp>
        <p:nvSpPr>
          <p:cNvPr id="9" name="TextBox 8"/>
          <p:cNvSpPr txBox="1"/>
          <p:nvPr/>
        </p:nvSpPr>
        <p:spPr>
          <a:xfrm>
            <a:off x="2786063" y="3000375"/>
            <a:ext cx="5000625" cy="1579563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b="1" i="1">
                <a:solidFill>
                  <a:srgbClr val="C00000"/>
                </a:solidFill>
                <a:cs typeface="Arial" charset="0"/>
              </a:rPr>
              <a:t>Запомни!</a:t>
            </a:r>
            <a:r>
              <a:rPr lang="ru-RU" sz="20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ru-RU" sz="2000" b="1">
                <a:solidFill>
                  <a:schemeClr val="tx1"/>
                </a:solidFill>
                <a:cs typeface="Arial" charset="0"/>
              </a:rPr>
              <a:t> Число, показывающее сколько раз в нём содержится единица измерения градуса, называется</a:t>
            </a:r>
            <a:r>
              <a:rPr lang="ru-RU" sz="2000">
                <a:solidFill>
                  <a:schemeClr val="tx1"/>
                </a:solidFill>
                <a:cs typeface="Arial" charset="0"/>
              </a:rPr>
              <a:t> </a:t>
            </a:r>
            <a:r>
              <a:rPr lang="ru-RU" sz="2000" b="1" i="1">
                <a:solidFill>
                  <a:srgbClr val="C00000"/>
                </a:solidFill>
                <a:cs typeface="Arial" charset="0"/>
              </a:rPr>
              <a:t>градусной мерой угла</a:t>
            </a:r>
            <a:r>
              <a:rPr lang="ru-RU" sz="2000" b="1">
                <a:solidFill>
                  <a:schemeClr val="tx1"/>
                </a:solidFill>
                <a:cs typeface="Arial" charset="0"/>
              </a:rPr>
              <a:t>.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" name="Загнутый угол 9"/>
          <p:cNvSpPr/>
          <p:nvPr/>
        </p:nvSpPr>
        <p:spPr>
          <a:xfrm>
            <a:off x="2786063" y="4714875"/>
            <a:ext cx="5000625" cy="1571625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 sz="2400" b="1">
              <a:solidFill>
                <a:schemeClr val="tx1"/>
              </a:solidFill>
              <a:cs typeface="Arial" charset="0"/>
            </a:endParaRPr>
          </a:p>
          <a:p>
            <a:pPr algn="ctr">
              <a:defRPr/>
            </a:pPr>
            <a:r>
              <a:rPr lang="ru-RU" sz="2000" b="1" i="1">
                <a:solidFill>
                  <a:srgbClr val="002060"/>
                </a:solidFill>
                <a:cs typeface="Arial" charset="0"/>
              </a:rPr>
              <a:t>Это интересно! </a:t>
            </a:r>
          </a:p>
          <a:p>
            <a:pPr algn="ctr">
              <a:defRPr/>
            </a:pPr>
            <a:r>
              <a:rPr lang="ru-RU" sz="2000" b="1" i="1">
                <a:solidFill>
                  <a:schemeClr val="tx1"/>
                </a:solidFill>
                <a:cs typeface="Arial" charset="0"/>
              </a:rPr>
              <a:t>«Градус» в переводе с латинского означает «шаг».</a:t>
            </a:r>
          </a:p>
          <a:p>
            <a:pPr>
              <a:defRPr/>
            </a:pPr>
            <a:endParaRPr lang="ru-RU" sz="2400" b="1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ransition spd="slow" advClick="0">
    <p:strips dir="l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5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5"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260350"/>
            <a:ext cx="6880225" cy="738188"/>
          </a:xfrm>
        </p:spPr>
        <p:txBody>
          <a:bodyPr/>
          <a:lstStyle/>
          <a:p>
            <a:pPr indent="228600" algn="ctr" eaLnBrk="1" hangingPunct="1">
              <a:buClr>
                <a:srgbClr val="FFFFFF"/>
              </a:buClr>
            </a:pPr>
            <a:r>
              <a:rPr lang="ru-RU" b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Как измеряется?</a:t>
            </a:r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7858125" y="5929313"/>
            <a:ext cx="1071563" cy="642937"/>
          </a:xfrm>
          <a:prstGeom prst="actionButtonRetur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ym typeface="Arial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75" y="3857625"/>
            <a:ext cx="24130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нутый угол 6"/>
          <p:cNvSpPr/>
          <p:nvPr/>
        </p:nvSpPr>
        <p:spPr>
          <a:xfrm>
            <a:off x="357188" y="1052513"/>
            <a:ext cx="7429500" cy="863600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2400" b="1">
                <a:solidFill>
                  <a:schemeClr val="tx1"/>
                </a:solidFill>
                <a:cs typeface="Arial" charset="0"/>
              </a:rPr>
              <a:t>     </a:t>
            </a:r>
            <a:r>
              <a:rPr lang="ru-RU" sz="2000" b="1">
                <a:solidFill>
                  <a:schemeClr val="tx1"/>
                </a:solidFill>
                <a:cs typeface="Arial" charset="0"/>
              </a:rPr>
              <a:t>Для измерения углов в градусах применяют </a:t>
            </a:r>
          </a:p>
          <a:p>
            <a:pPr algn="ctr">
              <a:defRPr/>
            </a:pPr>
            <a:r>
              <a:rPr lang="ru-RU" sz="2000" b="1" i="1">
                <a:solidFill>
                  <a:srgbClr val="C00000"/>
                </a:solidFill>
                <a:cs typeface="Arial" charset="0"/>
              </a:rPr>
              <a:t>транспортир.</a:t>
            </a:r>
            <a:r>
              <a:rPr lang="ru-RU" sz="2400" b="1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14" name="Загнутый угол 13"/>
          <p:cNvSpPr/>
          <p:nvPr/>
        </p:nvSpPr>
        <p:spPr>
          <a:xfrm>
            <a:off x="571500" y="5143500"/>
            <a:ext cx="5500688" cy="714375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rgbClr val="000000"/>
                </a:solidFill>
                <a:cs typeface="Arial" charset="0"/>
              </a:rPr>
              <a:t>Внимательно рассмотри транспортир. </a:t>
            </a:r>
          </a:p>
          <a:p>
            <a:pPr algn="ctr">
              <a:defRPr/>
            </a:pPr>
            <a:r>
              <a:rPr lang="ru-RU" sz="2000" b="1">
                <a:solidFill>
                  <a:srgbClr val="000000"/>
                </a:solidFill>
                <a:cs typeface="Arial" charset="0"/>
              </a:rPr>
              <a:t>Из чего он состоит?</a:t>
            </a:r>
          </a:p>
        </p:txBody>
      </p:sp>
      <p:pic>
        <p:nvPicPr>
          <p:cNvPr id="2055" name="Picture 7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5F7F2"/>
              </a:clrFrom>
              <a:clrTo>
                <a:srgbClr val="F5F7F2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8" y="2143125"/>
            <a:ext cx="4606925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Загнутый угол 8"/>
          <p:cNvSpPr/>
          <p:nvPr/>
        </p:nvSpPr>
        <p:spPr>
          <a:xfrm>
            <a:off x="4284663" y="2060575"/>
            <a:ext cx="4608512" cy="642938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rgbClr val="000000"/>
                </a:solidFill>
                <a:cs typeface="Arial" charset="0"/>
              </a:rPr>
              <a:t>Посмотри как это делается.</a:t>
            </a:r>
          </a:p>
          <a:p>
            <a:pPr algn="ctr">
              <a:defRPr/>
            </a:pPr>
            <a:r>
              <a:rPr lang="ru-RU" sz="2000" b="1">
                <a:solidFill>
                  <a:srgbClr val="000000"/>
                </a:solidFill>
                <a:cs typeface="Arial" charset="0"/>
              </a:rPr>
              <a:t>Нажми на рисунок транспортира.</a:t>
            </a:r>
          </a:p>
        </p:txBody>
      </p:sp>
    </p:spTree>
  </p:cSld>
  <p:clrMapOvr>
    <a:masterClrMapping/>
  </p:clrMapOvr>
  <p:transition spd="slow" advClick="0">
    <p:strips dir="l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14" grpId="0" animBg="1"/>
      <p:bldP spid="14" grpId="1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404813"/>
            <a:ext cx="6880225" cy="738187"/>
          </a:xfrm>
        </p:spPr>
        <p:txBody>
          <a:bodyPr/>
          <a:lstStyle/>
          <a:p>
            <a:pPr indent="228600" algn="ctr" eaLnBrk="1" hangingPunct="1">
              <a:buClr>
                <a:srgbClr val="FFFFFF"/>
              </a:buClr>
            </a:pPr>
            <a:r>
              <a:rPr lang="ru-RU" b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Что такое биссектриса?</a:t>
            </a:r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7858125" y="5929313"/>
            <a:ext cx="1071563" cy="642937"/>
          </a:xfrm>
          <a:prstGeom prst="actionButtonRetur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ym typeface="Arial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735529">
            <a:off x="528638" y="3154363"/>
            <a:ext cx="2617787" cy="29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нутый угол 6"/>
          <p:cNvSpPr/>
          <p:nvPr/>
        </p:nvSpPr>
        <p:spPr>
          <a:xfrm>
            <a:off x="285750" y="1143000"/>
            <a:ext cx="7429500" cy="1000125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2000" b="1">
                <a:solidFill>
                  <a:schemeClr val="tx1"/>
                </a:solidFill>
                <a:cs typeface="Arial" charset="0"/>
              </a:rPr>
              <a:t>Луч, выходящий из вершины угла и делящий его пополам, называется </a:t>
            </a:r>
            <a:r>
              <a:rPr lang="ru-RU" sz="2000" b="1" i="1">
                <a:solidFill>
                  <a:srgbClr val="C00000"/>
                </a:solidFill>
                <a:cs typeface="Arial" charset="0"/>
              </a:rPr>
              <a:t>биссектрисой угла</a:t>
            </a:r>
            <a:r>
              <a:rPr lang="ru-RU" sz="2400" b="1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grpSp>
        <p:nvGrpSpPr>
          <p:cNvPr id="24" name="Группа 23"/>
          <p:cNvGrpSpPr>
            <a:grpSpLocks/>
          </p:cNvGrpSpPr>
          <p:nvPr/>
        </p:nvGrpSpPr>
        <p:grpSpPr bwMode="auto">
          <a:xfrm>
            <a:off x="2643188" y="2286000"/>
            <a:ext cx="2500312" cy="2513013"/>
            <a:chOff x="2786050" y="2643182"/>
            <a:chExt cx="2500330" cy="2513601"/>
          </a:xfrm>
        </p:grpSpPr>
        <p:grpSp>
          <p:nvGrpSpPr>
            <p:cNvPr id="19466" name="Группа 18"/>
            <p:cNvGrpSpPr>
              <a:grpSpLocks/>
            </p:cNvGrpSpPr>
            <p:nvPr/>
          </p:nvGrpSpPr>
          <p:grpSpPr bwMode="auto">
            <a:xfrm>
              <a:off x="2786050" y="2643182"/>
              <a:ext cx="2428892" cy="1928826"/>
              <a:chOff x="1928794" y="2285992"/>
              <a:chExt cx="2428892" cy="1928826"/>
            </a:xfrm>
          </p:grpSpPr>
          <p:grpSp>
            <p:nvGrpSpPr>
              <p:cNvPr id="19468" name="Группа 17"/>
              <p:cNvGrpSpPr>
                <a:grpSpLocks/>
              </p:cNvGrpSpPr>
              <p:nvPr/>
            </p:nvGrpSpPr>
            <p:grpSpPr bwMode="auto">
              <a:xfrm>
                <a:off x="2571736" y="2285992"/>
                <a:ext cx="1785950" cy="1928826"/>
                <a:chOff x="2571736" y="2285992"/>
                <a:chExt cx="1785950" cy="1928826"/>
              </a:xfrm>
            </p:grpSpPr>
            <p:grpSp>
              <p:nvGrpSpPr>
                <p:cNvPr id="19470" name="Группа 13"/>
                <p:cNvGrpSpPr>
                  <a:grpSpLocks/>
                </p:cNvGrpSpPr>
                <p:nvPr/>
              </p:nvGrpSpPr>
              <p:grpSpPr bwMode="auto">
                <a:xfrm>
                  <a:off x="2571736" y="2643182"/>
                  <a:ext cx="1785950" cy="1571636"/>
                  <a:chOff x="2571736" y="2643182"/>
                  <a:chExt cx="1785950" cy="1571636"/>
                </a:xfrm>
              </p:grpSpPr>
              <p:cxnSp>
                <p:nvCxnSpPr>
                  <p:cNvPr id="16" name="Прямая соединительная линия 15"/>
                  <p:cNvCxnSpPr/>
                  <p:nvPr/>
                </p:nvCxnSpPr>
                <p:spPr>
                  <a:xfrm rot="10800000">
                    <a:off x="2786049" y="3500714"/>
                    <a:ext cx="1571636" cy="714542"/>
                  </a:xfrm>
                  <a:prstGeom prst="line">
                    <a:avLst/>
                  </a:prstGeom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Прямая соединительная линия 16"/>
                  <p:cNvCxnSpPr/>
                  <p:nvPr/>
                </p:nvCxnSpPr>
                <p:spPr>
                  <a:xfrm rot="10800000" flipV="1">
                    <a:off x="2714611" y="2643264"/>
                    <a:ext cx="1500198" cy="857450"/>
                  </a:xfrm>
                  <a:prstGeom prst="line">
                    <a:avLst/>
                  </a:prstGeom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" name="Блок-схема: узел 6"/>
                  <p:cNvSpPr/>
                  <p:nvPr/>
                </p:nvSpPr>
                <p:spPr>
                  <a:xfrm>
                    <a:off x="2571735" y="3357806"/>
                    <a:ext cx="214314" cy="285817"/>
                  </a:xfrm>
                  <a:prstGeom prst="flowChartConnector">
                    <a:avLst/>
                  </a:prstGeom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 kern="0">
                      <a:sym typeface="Arial"/>
                    </a:endParaRPr>
                  </a:p>
                </p:txBody>
              </p:sp>
            </p:grpSp>
            <p:sp>
              <p:nvSpPr>
                <p:cNvPr id="15" name="TextBox 14"/>
                <p:cNvSpPr txBox="1"/>
                <p:nvPr/>
              </p:nvSpPr>
              <p:spPr>
                <a:xfrm>
                  <a:off x="3428991" y="2285992"/>
                  <a:ext cx="571504" cy="584337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3200" b="1" i="1" kern="0" dirty="0">
                      <a:solidFill>
                        <a:schemeClr val="accent2">
                          <a:lumMod val="50000"/>
                        </a:schemeClr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A</a:t>
                  </a:r>
                  <a:endParaRPr lang="ru-RU" sz="3200" b="1" i="1" kern="0" dirty="0">
                    <a:solidFill>
                      <a:schemeClr val="accent2">
                        <a:lumMod val="50000"/>
                      </a:schemeClr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3" name="TextBox 12"/>
              <p:cNvSpPr txBox="1"/>
              <p:nvPr/>
            </p:nvSpPr>
            <p:spPr>
              <a:xfrm>
                <a:off x="1928794" y="3214897"/>
                <a:ext cx="571504" cy="584337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i="1" kern="0" dirty="0">
                    <a:solidFill>
                      <a:schemeClr val="accent2">
                        <a:lumMod val="50000"/>
                      </a:schemeClr>
                    </a:solidFill>
                    <a:latin typeface="Arial"/>
                    <a:ea typeface="Arial"/>
                    <a:cs typeface="Arial"/>
                    <a:sym typeface="Arial"/>
                  </a:rPr>
                  <a:t>O</a:t>
                </a:r>
                <a:endParaRPr lang="ru-RU" sz="3200" b="1" i="1" kern="0" dirty="0">
                  <a:solidFill>
                    <a:schemeClr val="accent2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4714876" y="4572446"/>
              <a:ext cx="571504" cy="5843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i="1" kern="0" dirty="0">
                  <a:solidFill>
                    <a:schemeClr val="accent2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B</a:t>
              </a:r>
              <a:endParaRPr lang="ru-RU" sz="3200" b="1" i="1" kern="0" dirty="0">
                <a:solidFill>
                  <a:schemeClr val="accent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0" name="Прямая соединительная линия 19"/>
          <p:cNvCxnSpPr>
            <a:stCxn id="18" idx="6"/>
          </p:cNvCxnSpPr>
          <p:nvPr/>
        </p:nvCxnSpPr>
        <p:spPr>
          <a:xfrm flipV="1">
            <a:off x="3500438" y="3357563"/>
            <a:ext cx="1714500" cy="14287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Загнутый угол 21"/>
          <p:cNvSpPr/>
          <p:nvPr/>
        </p:nvSpPr>
        <p:spPr>
          <a:xfrm>
            <a:off x="5580063" y="2349500"/>
            <a:ext cx="3357562" cy="1079500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20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АОС =  СОВ </a:t>
            </a:r>
          </a:p>
          <a:p>
            <a:pPr algn="ctr">
              <a:defRPr/>
            </a:pPr>
            <a:r>
              <a:rPr lang="ru-RU" sz="20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ОС - </a:t>
            </a:r>
            <a:r>
              <a:rPr lang="ru-RU" sz="2000" b="1" i="1">
                <a:solidFill>
                  <a:srgbClr val="002060"/>
                </a:solidFill>
                <a:cs typeface="Arial" charset="0"/>
              </a:rPr>
              <a:t>биссектриса угла.</a:t>
            </a:r>
            <a:endParaRPr lang="ru-RU" sz="2400" b="1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714875" y="3429000"/>
            <a:ext cx="571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>
                <a:solidFill>
                  <a:srgbClr val="670846"/>
                </a:solidFill>
              </a:rPr>
              <a:t>С</a:t>
            </a:r>
          </a:p>
        </p:txBody>
      </p:sp>
      <p:sp>
        <p:nvSpPr>
          <p:cNvPr id="26" name="Загнутый угол 25"/>
          <p:cNvSpPr/>
          <p:nvPr/>
        </p:nvSpPr>
        <p:spPr>
          <a:xfrm>
            <a:off x="5500688" y="3571875"/>
            <a:ext cx="3429000" cy="2286000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i="1">
                <a:solidFill>
                  <a:srgbClr val="002060"/>
                </a:solidFill>
                <a:cs typeface="Arial" charset="0"/>
              </a:rPr>
              <a:t>Это интересно! </a:t>
            </a:r>
          </a:p>
          <a:p>
            <a:pPr algn="ctr">
              <a:defRPr/>
            </a:pPr>
            <a:endParaRPr lang="ru-RU" sz="2000" b="1" i="1">
              <a:solidFill>
                <a:srgbClr val="002060"/>
              </a:solidFill>
              <a:cs typeface="Arial" charset="0"/>
            </a:endParaRPr>
          </a:p>
          <a:p>
            <a:pPr algn="ctr">
              <a:defRPr/>
            </a:pPr>
            <a:r>
              <a:rPr lang="ru-RU" sz="2000" b="1" i="1">
                <a:solidFill>
                  <a:schemeClr val="tx1"/>
                </a:solidFill>
                <a:cs typeface="Arial" charset="0"/>
              </a:rPr>
              <a:t>«Биссектриса» в переводе с латинского означает «надвое  рассекающая».</a:t>
            </a:r>
            <a:endParaRPr lang="ru-RU" sz="2400" b="1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ransition spd="slow" advClick="0">
    <p:strips dir="l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74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0"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22" grpId="0" animBg="1"/>
      <p:bldP spid="22" grpId="1" animBg="1"/>
      <p:bldP spid="23" grpId="0"/>
      <p:bldP spid="23" grpId="1"/>
      <p:bldP spid="26" grpId="0" animBg="1"/>
      <p:bldP spid="2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75" y="404813"/>
            <a:ext cx="6880225" cy="738187"/>
          </a:xfrm>
        </p:spPr>
        <p:txBody>
          <a:bodyPr/>
          <a:lstStyle/>
          <a:p>
            <a:pPr indent="228600" algn="ctr" eaLnBrk="1" hangingPunct="1">
              <a:buClr>
                <a:srgbClr val="FFFFFF"/>
              </a:buClr>
            </a:pPr>
            <a:r>
              <a:rPr lang="ru-RU" b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Какие углы бывают?</a:t>
            </a:r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7858125" y="5929313"/>
            <a:ext cx="1071563" cy="642937"/>
          </a:xfrm>
          <a:prstGeom prst="actionButtonRetur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ym typeface="Arial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398171">
            <a:off x="7138988" y="3538538"/>
            <a:ext cx="2011362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" name="Группа 16"/>
          <p:cNvGrpSpPr>
            <a:grpSpLocks/>
          </p:cNvGrpSpPr>
          <p:nvPr/>
        </p:nvGrpSpPr>
        <p:grpSpPr bwMode="auto">
          <a:xfrm>
            <a:off x="428625" y="1143000"/>
            <a:ext cx="3143250" cy="1071563"/>
            <a:chOff x="357158" y="1428736"/>
            <a:chExt cx="4286280" cy="1500198"/>
          </a:xfrm>
        </p:grpSpPr>
        <p:sp>
          <p:nvSpPr>
            <p:cNvPr id="20517" name="TextBox 9"/>
            <p:cNvSpPr txBox="1">
              <a:spLocks noChangeArrowheads="1"/>
            </p:cNvSpPr>
            <p:nvPr/>
          </p:nvSpPr>
          <p:spPr bwMode="auto">
            <a:xfrm>
              <a:off x="3571869" y="1428736"/>
              <a:ext cx="571504" cy="5845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3200" b="1" i="1">
                  <a:solidFill>
                    <a:srgbClr val="670846"/>
                  </a:solidFill>
                </a:rPr>
                <a:t>С</a:t>
              </a:r>
            </a:p>
          </p:txBody>
        </p:sp>
        <p:grpSp>
          <p:nvGrpSpPr>
            <p:cNvPr id="20518" name="Группа 14"/>
            <p:cNvGrpSpPr>
              <a:grpSpLocks/>
            </p:cNvGrpSpPr>
            <p:nvPr/>
          </p:nvGrpSpPr>
          <p:grpSpPr bwMode="auto">
            <a:xfrm>
              <a:off x="357158" y="1643050"/>
              <a:ext cx="4286280" cy="1285884"/>
              <a:chOff x="357158" y="1643050"/>
              <a:chExt cx="4286280" cy="1285884"/>
            </a:xfrm>
          </p:grpSpPr>
          <p:sp>
            <p:nvSpPr>
              <p:cNvPr id="20519" name="TextBox 10"/>
              <p:cNvSpPr txBox="1">
                <a:spLocks noChangeArrowheads="1"/>
              </p:cNvSpPr>
              <p:nvPr/>
            </p:nvSpPr>
            <p:spPr bwMode="auto">
              <a:xfrm>
                <a:off x="2071670" y="1642098"/>
                <a:ext cx="571504" cy="58452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3200" b="1" i="1">
                    <a:solidFill>
                      <a:srgbClr val="670846"/>
                    </a:solidFill>
                  </a:rPr>
                  <a:t>В</a:t>
                </a:r>
              </a:p>
            </p:txBody>
          </p:sp>
          <p:grpSp>
            <p:nvGrpSpPr>
              <p:cNvPr id="20520" name="Группа 13"/>
              <p:cNvGrpSpPr>
                <a:grpSpLocks/>
              </p:cNvGrpSpPr>
              <p:nvPr/>
            </p:nvGrpSpPr>
            <p:grpSpPr bwMode="auto">
              <a:xfrm>
                <a:off x="357158" y="1857364"/>
                <a:ext cx="4286280" cy="1071570"/>
                <a:chOff x="357158" y="1857364"/>
                <a:chExt cx="4286280" cy="1071570"/>
              </a:xfrm>
            </p:grpSpPr>
            <p:grpSp>
              <p:nvGrpSpPr>
                <p:cNvPr id="20521" name="Группа 12"/>
                <p:cNvGrpSpPr>
                  <a:grpSpLocks/>
                </p:cNvGrpSpPr>
                <p:nvPr/>
              </p:nvGrpSpPr>
              <p:grpSpPr bwMode="auto">
                <a:xfrm>
                  <a:off x="357158" y="1857364"/>
                  <a:ext cx="4286280" cy="1071570"/>
                  <a:chOff x="357158" y="1857364"/>
                  <a:chExt cx="4286280" cy="1071570"/>
                </a:xfrm>
              </p:grpSpPr>
              <p:cxnSp>
                <p:nvCxnSpPr>
                  <p:cNvPr id="7" name="Прямая соединительная линия 6"/>
                  <p:cNvCxnSpPr/>
                  <p:nvPr/>
                </p:nvCxnSpPr>
                <p:spPr>
                  <a:xfrm flipV="1">
                    <a:off x="428597" y="1857683"/>
                    <a:ext cx="4214841" cy="1071251"/>
                  </a:xfrm>
                  <a:prstGeom prst="line">
                    <a:avLst/>
                  </a:prstGeom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524" name="TextBox 1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7158" y="2144387"/>
                    <a:ext cx="571504" cy="58452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r>
                      <a:rPr lang="ru-RU" sz="3200" b="1" i="1">
                        <a:solidFill>
                          <a:srgbClr val="670846"/>
                        </a:solidFill>
                      </a:rPr>
                      <a:t>А</a:t>
                    </a:r>
                  </a:p>
                </p:txBody>
              </p:sp>
            </p:grpSp>
            <p:sp>
              <p:nvSpPr>
                <p:cNvPr id="9" name="Блок-схема: узел 8"/>
                <p:cNvSpPr/>
                <p:nvPr/>
              </p:nvSpPr>
              <p:spPr>
                <a:xfrm>
                  <a:off x="2285985" y="2286627"/>
                  <a:ext cx="285752" cy="284482"/>
                </a:xfrm>
                <a:prstGeom prst="flowChartConnector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kern="0">
                    <a:sym typeface="Arial"/>
                  </a:endParaRPr>
                </a:p>
              </p:txBody>
            </p:sp>
          </p:grpSp>
        </p:grpSp>
      </p:grpSp>
      <p:sp>
        <p:nvSpPr>
          <p:cNvPr id="18" name="Загнутый угол 17"/>
          <p:cNvSpPr/>
          <p:nvPr/>
        </p:nvSpPr>
        <p:spPr>
          <a:xfrm>
            <a:off x="1643063" y="2000250"/>
            <a:ext cx="2714625" cy="642938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 sz="2400" b="1">
              <a:solidFill>
                <a:schemeClr val="tx1"/>
              </a:solidFill>
              <a:cs typeface="Arial" charset="0"/>
            </a:endParaRPr>
          </a:p>
          <a:p>
            <a:pPr algn="ctr">
              <a:defRPr/>
            </a:pPr>
            <a:endParaRPr lang="ru-RU" sz="2400" b="1">
              <a:solidFill>
                <a:schemeClr val="tx1"/>
              </a:solidFill>
              <a:cs typeface="Arial" charset="0"/>
            </a:endParaRPr>
          </a:p>
          <a:p>
            <a:pPr algn="ctr">
              <a:defRPr/>
            </a:pPr>
            <a:r>
              <a:rPr lang="ru-RU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АОС = 180°</a:t>
            </a:r>
          </a:p>
          <a:p>
            <a:pPr algn="ctr">
              <a:defRPr/>
            </a:pPr>
            <a:r>
              <a:rPr lang="ru-RU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развёрнутый угол</a:t>
            </a:r>
            <a:r>
              <a:rPr lang="ru-RU" sz="1800" b="1" i="1">
                <a:solidFill>
                  <a:srgbClr val="002060"/>
                </a:solidFill>
                <a:cs typeface="Arial" charset="0"/>
              </a:rPr>
              <a:t>.</a:t>
            </a:r>
          </a:p>
          <a:p>
            <a:pPr>
              <a:defRPr/>
            </a:pPr>
            <a:endParaRPr lang="ru-RU" sz="2400" b="1">
              <a:solidFill>
                <a:schemeClr val="tx1"/>
              </a:solidFill>
              <a:cs typeface="Arial" charset="0"/>
            </a:endParaRPr>
          </a:p>
          <a:p>
            <a:pPr>
              <a:defRPr/>
            </a:pPr>
            <a:r>
              <a:rPr lang="ru-RU" sz="2400" b="1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grpSp>
        <p:nvGrpSpPr>
          <p:cNvPr id="31" name="Группа 30"/>
          <p:cNvGrpSpPr>
            <a:grpSpLocks/>
          </p:cNvGrpSpPr>
          <p:nvPr/>
        </p:nvGrpSpPr>
        <p:grpSpPr bwMode="auto">
          <a:xfrm>
            <a:off x="4714875" y="1071563"/>
            <a:ext cx="2071688" cy="1428750"/>
            <a:chOff x="4714876" y="1142984"/>
            <a:chExt cx="2571768" cy="1727782"/>
          </a:xfrm>
        </p:grpSpPr>
        <p:grpSp>
          <p:nvGrpSpPr>
            <p:cNvPr id="20510" name="Группа 29"/>
            <p:cNvGrpSpPr>
              <a:grpSpLocks/>
            </p:cNvGrpSpPr>
            <p:nvPr/>
          </p:nvGrpSpPr>
          <p:grpSpPr bwMode="auto">
            <a:xfrm>
              <a:off x="4714876" y="1142984"/>
              <a:ext cx="2428892" cy="1727782"/>
              <a:chOff x="4714876" y="1142984"/>
              <a:chExt cx="2428892" cy="1727782"/>
            </a:xfrm>
          </p:grpSpPr>
          <p:grpSp>
            <p:nvGrpSpPr>
              <p:cNvPr id="20512" name="Группа 28"/>
              <p:cNvGrpSpPr>
                <a:grpSpLocks/>
              </p:cNvGrpSpPr>
              <p:nvPr/>
            </p:nvGrpSpPr>
            <p:grpSpPr bwMode="auto">
              <a:xfrm>
                <a:off x="4714876" y="1142984"/>
                <a:ext cx="2428892" cy="1216034"/>
                <a:chOff x="4714876" y="1142984"/>
                <a:chExt cx="2428892" cy="1216034"/>
              </a:xfrm>
            </p:grpSpPr>
            <p:cxnSp>
              <p:nvCxnSpPr>
                <p:cNvPr id="23" name="Прямая соединительная линия 22"/>
                <p:cNvCxnSpPr/>
                <p:nvPr/>
              </p:nvCxnSpPr>
              <p:spPr>
                <a:xfrm>
                  <a:off x="5286380" y="2356270"/>
                  <a:ext cx="1862315" cy="1919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Прямая соединительная линия 24"/>
                <p:cNvCxnSpPr/>
                <p:nvPr/>
              </p:nvCxnSpPr>
              <p:spPr>
                <a:xfrm rot="5400000" flipH="1" flipV="1">
                  <a:off x="4679762" y="1749602"/>
                  <a:ext cx="1215206" cy="1971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0516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4714876" y="1142984"/>
                  <a:ext cx="571504" cy="58360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ru-RU" sz="3200" b="1" i="1">
                      <a:solidFill>
                        <a:srgbClr val="670846"/>
                      </a:solidFill>
                    </a:rPr>
                    <a:t>М</a:t>
                  </a:r>
                </a:p>
              </p:txBody>
            </p:sp>
          </p:grpSp>
          <p:sp>
            <p:nvSpPr>
              <p:cNvPr id="20513" name="TextBox 26"/>
              <p:cNvSpPr txBox="1">
                <a:spLocks noChangeArrowheads="1"/>
              </p:cNvSpPr>
              <p:nvPr/>
            </p:nvSpPr>
            <p:spPr bwMode="auto">
              <a:xfrm>
                <a:off x="4858738" y="2285239"/>
                <a:ext cx="571504" cy="5855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3200" b="1" i="1">
                    <a:solidFill>
                      <a:srgbClr val="670846"/>
                    </a:solidFill>
                  </a:rPr>
                  <a:t>К</a:t>
                </a:r>
              </a:p>
            </p:txBody>
          </p:sp>
        </p:grpSp>
        <p:sp>
          <p:nvSpPr>
            <p:cNvPr id="20511" name="TextBox 27"/>
            <p:cNvSpPr txBox="1">
              <a:spLocks noChangeArrowheads="1"/>
            </p:cNvSpPr>
            <p:nvPr/>
          </p:nvSpPr>
          <p:spPr bwMode="auto">
            <a:xfrm>
              <a:off x="6715140" y="2285239"/>
              <a:ext cx="571504" cy="5855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3200" b="1" i="1">
                  <a:solidFill>
                    <a:srgbClr val="670846"/>
                  </a:solidFill>
                </a:rPr>
                <a:t>О</a:t>
              </a:r>
            </a:p>
          </p:txBody>
        </p:sp>
      </p:grpSp>
      <p:sp>
        <p:nvSpPr>
          <p:cNvPr id="32" name="Загнутый угол 31"/>
          <p:cNvSpPr/>
          <p:nvPr/>
        </p:nvSpPr>
        <p:spPr>
          <a:xfrm>
            <a:off x="6715125" y="1214438"/>
            <a:ext cx="2143125" cy="642937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 sz="2400" b="1">
              <a:solidFill>
                <a:schemeClr val="tx1"/>
              </a:solidFill>
              <a:cs typeface="Arial" charset="0"/>
            </a:endParaRPr>
          </a:p>
          <a:p>
            <a:pPr algn="ctr">
              <a:defRPr/>
            </a:pPr>
            <a:endParaRPr lang="ru-RU" sz="2400" b="1">
              <a:solidFill>
                <a:schemeClr val="tx1"/>
              </a:solidFill>
              <a:cs typeface="Arial" charset="0"/>
            </a:endParaRPr>
          </a:p>
          <a:p>
            <a:pPr algn="ctr">
              <a:defRPr/>
            </a:pPr>
            <a:r>
              <a:rPr lang="ru-RU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МКО= 90°</a:t>
            </a:r>
          </a:p>
          <a:p>
            <a:pPr algn="ctr">
              <a:defRPr/>
            </a:pPr>
            <a:r>
              <a:rPr lang="ru-RU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прямой угол</a:t>
            </a:r>
            <a:r>
              <a:rPr lang="ru-RU" sz="1800" b="1" i="1">
                <a:solidFill>
                  <a:srgbClr val="002060"/>
                </a:solidFill>
                <a:cs typeface="Arial" charset="0"/>
              </a:rPr>
              <a:t>.</a:t>
            </a:r>
          </a:p>
          <a:p>
            <a:pPr>
              <a:defRPr/>
            </a:pPr>
            <a:endParaRPr lang="ru-RU" sz="2400" b="1">
              <a:solidFill>
                <a:schemeClr val="tx1"/>
              </a:solidFill>
              <a:cs typeface="Arial" charset="0"/>
            </a:endParaRPr>
          </a:p>
          <a:p>
            <a:pPr>
              <a:defRPr/>
            </a:pPr>
            <a:r>
              <a:rPr lang="ru-RU" sz="2400" b="1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grpSp>
        <p:nvGrpSpPr>
          <p:cNvPr id="44" name="Группа 43"/>
          <p:cNvGrpSpPr>
            <a:grpSpLocks/>
          </p:cNvGrpSpPr>
          <p:nvPr/>
        </p:nvGrpSpPr>
        <p:grpSpPr bwMode="auto">
          <a:xfrm>
            <a:off x="571500" y="2714625"/>
            <a:ext cx="2225675" cy="1609725"/>
            <a:chOff x="916756" y="3214686"/>
            <a:chExt cx="2226484" cy="1610183"/>
          </a:xfrm>
        </p:grpSpPr>
        <p:grpSp>
          <p:nvGrpSpPr>
            <p:cNvPr id="20503" name="Группа 42"/>
            <p:cNvGrpSpPr>
              <a:grpSpLocks/>
            </p:cNvGrpSpPr>
            <p:nvPr/>
          </p:nvGrpSpPr>
          <p:grpSpPr bwMode="auto">
            <a:xfrm>
              <a:off x="916756" y="3214686"/>
              <a:ext cx="2095514" cy="1610183"/>
              <a:chOff x="916756" y="3214686"/>
              <a:chExt cx="2095514" cy="1610183"/>
            </a:xfrm>
          </p:grpSpPr>
          <p:grpSp>
            <p:nvGrpSpPr>
              <p:cNvPr id="20505" name="Группа 41"/>
              <p:cNvGrpSpPr>
                <a:grpSpLocks/>
              </p:cNvGrpSpPr>
              <p:nvPr/>
            </p:nvGrpSpPr>
            <p:grpSpPr bwMode="auto">
              <a:xfrm>
                <a:off x="1308937" y="3214686"/>
                <a:ext cx="1703333" cy="1086356"/>
                <a:chOff x="1308937" y="3214686"/>
                <a:chExt cx="1703333" cy="1086356"/>
              </a:xfrm>
            </p:grpSpPr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>
                  <a:off x="1309011" y="4299257"/>
                  <a:ext cx="1704006" cy="1587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flipV="1">
                  <a:off x="1309011" y="3357602"/>
                  <a:ext cx="1119594" cy="943243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40" name="TextBox 39"/>
                <p:cNvSpPr txBox="1"/>
                <p:nvPr/>
              </p:nvSpPr>
              <p:spPr>
                <a:xfrm>
                  <a:off x="1642507" y="3214686"/>
                  <a:ext cx="524065" cy="5843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3200" b="1" i="1" kern="0" dirty="0">
                      <a:solidFill>
                        <a:schemeClr val="accent2">
                          <a:lumMod val="50000"/>
                        </a:schemeClr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S</a:t>
                  </a:r>
                  <a:endParaRPr lang="ru-RU" sz="3200" b="1" i="1" kern="0" dirty="0">
                    <a:solidFill>
                      <a:schemeClr val="accent2">
                        <a:lumMod val="50000"/>
                      </a:schemeClr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37" name="TextBox 36"/>
              <p:cNvSpPr txBox="1"/>
              <p:nvPr/>
            </p:nvSpPr>
            <p:spPr>
              <a:xfrm>
                <a:off x="916756" y="4240503"/>
                <a:ext cx="524065" cy="58436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i="1" kern="0" dirty="0">
                    <a:solidFill>
                      <a:schemeClr val="accent2">
                        <a:lumMod val="50000"/>
                      </a:schemeClr>
                    </a:solidFill>
                    <a:latin typeface="Arial"/>
                    <a:ea typeface="Arial"/>
                    <a:cs typeface="Arial"/>
                    <a:sym typeface="Arial"/>
                  </a:rPr>
                  <a:t>D</a:t>
                </a:r>
                <a:endParaRPr lang="ru-RU" sz="3200" b="1" i="1" kern="0" dirty="0">
                  <a:solidFill>
                    <a:schemeClr val="accent2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2619175" y="4240503"/>
              <a:ext cx="524065" cy="58436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i="1" kern="0" dirty="0">
                  <a:solidFill>
                    <a:schemeClr val="accent2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N</a:t>
              </a:r>
              <a:endParaRPr lang="ru-RU" sz="3200" b="1" i="1" kern="0" dirty="0">
                <a:solidFill>
                  <a:schemeClr val="accent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5" name="Загнутый угол 44"/>
          <p:cNvSpPr/>
          <p:nvPr/>
        </p:nvSpPr>
        <p:spPr>
          <a:xfrm>
            <a:off x="714375" y="4286250"/>
            <a:ext cx="2357438" cy="642938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 sz="2400" b="1">
              <a:solidFill>
                <a:schemeClr val="tx1"/>
              </a:solidFill>
              <a:cs typeface="Arial" charset="0"/>
            </a:endParaRPr>
          </a:p>
          <a:p>
            <a:pPr algn="ctr">
              <a:defRPr/>
            </a:pPr>
            <a:endParaRPr lang="ru-RU" sz="2400" b="1">
              <a:solidFill>
                <a:schemeClr val="tx1"/>
              </a:solidFill>
              <a:cs typeface="Arial" charset="0"/>
            </a:endParaRPr>
          </a:p>
          <a:p>
            <a:pPr algn="ctr">
              <a:defRPr/>
            </a:pPr>
            <a:r>
              <a:rPr lang="ru-RU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0°</a:t>
            </a:r>
            <a:r>
              <a:rPr lang="en-US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 &lt; </a:t>
            </a:r>
            <a:r>
              <a:rPr lang="ru-RU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</a:t>
            </a:r>
            <a:r>
              <a:rPr lang="en-US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SDN  &lt; </a:t>
            </a:r>
            <a:r>
              <a:rPr lang="ru-RU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 90°</a:t>
            </a:r>
          </a:p>
          <a:p>
            <a:pPr algn="ctr">
              <a:defRPr/>
            </a:pPr>
            <a:r>
              <a:rPr lang="ru-RU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острый  угол</a:t>
            </a:r>
            <a:r>
              <a:rPr lang="ru-RU" sz="1800" b="1" i="1">
                <a:solidFill>
                  <a:srgbClr val="002060"/>
                </a:solidFill>
                <a:cs typeface="Arial" charset="0"/>
              </a:rPr>
              <a:t>.</a:t>
            </a:r>
          </a:p>
          <a:p>
            <a:pPr>
              <a:defRPr/>
            </a:pPr>
            <a:endParaRPr lang="ru-RU" sz="2400" b="1">
              <a:solidFill>
                <a:schemeClr val="tx1"/>
              </a:solidFill>
              <a:cs typeface="Arial" charset="0"/>
            </a:endParaRPr>
          </a:p>
          <a:p>
            <a:pPr>
              <a:defRPr/>
            </a:pPr>
            <a:r>
              <a:rPr lang="ru-RU" sz="2400" b="1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grpSp>
        <p:nvGrpSpPr>
          <p:cNvPr id="58" name="Группа 57"/>
          <p:cNvGrpSpPr>
            <a:grpSpLocks/>
          </p:cNvGrpSpPr>
          <p:nvPr/>
        </p:nvGrpSpPr>
        <p:grpSpPr bwMode="auto">
          <a:xfrm>
            <a:off x="4572000" y="2643188"/>
            <a:ext cx="2214563" cy="1785937"/>
            <a:chOff x="3143240" y="2857496"/>
            <a:chExt cx="2512236" cy="1824497"/>
          </a:xfrm>
        </p:grpSpPr>
        <p:grpSp>
          <p:nvGrpSpPr>
            <p:cNvPr id="20496" name="Группа 56"/>
            <p:cNvGrpSpPr>
              <a:grpSpLocks/>
            </p:cNvGrpSpPr>
            <p:nvPr/>
          </p:nvGrpSpPr>
          <p:grpSpPr bwMode="auto">
            <a:xfrm>
              <a:off x="3143240" y="2857496"/>
              <a:ext cx="2381266" cy="1824497"/>
              <a:chOff x="3143240" y="2857496"/>
              <a:chExt cx="2381266" cy="1824497"/>
            </a:xfrm>
          </p:grpSpPr>
          <p:grpSp>
            <p:nvGrpSpPr>
              <p:cNvPr id="20498" name="Группа 55"/>
              <p:cNvGrpSpPr>
                <a:grpSpLocks/>
              </p:cNvGrpSpPr>
              <p:nvPr/>
            </p:nvGrpSpPr>
            <p:grpSpPr bwMode="auto">
              <a:xfrm>
                <a:off x="3143240" y="2857496"/>
                <a:ext cx="2381266" cy="1300670"/>
                <a:chOff x="3143240" y="2857496"/>
                <a:chExt cx="2381266" cy="1300670"/>
              </a:xfrm>
            </p:grpSpPr>
            <p:cxnSp>
              <p:nvCxnSpPr>
                <p:cNvPr id="51" name="Прямая соединительная линия 50"/>
                <p:cNvCxnSpPr/>
                <p:nvPr/>
              </p:nvCxnSpPr>
              <p:spPr>
                <a:xfrm>
                  <a:off x="3822174" y="4156538"/>
                  <a:ext cx="1701836" cy="1622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Прямая соединительная линия 51"/>
                <p:cNvCxnSpPr/>
                <p:nvPr/>
              </p:nvCxnSpPr>
              <p:spPr>
                <a:xfrm rot="16200000" flipV="1">
                  <a:off x="2938511" y="3276299"/>
                  <a:ext cx="1086590" cy="677133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53" name="TextBox 52"/>
                <p:cNvSpPr txBox="1"/>
                <p:nvPr/>
              </p:nvSpPr>
              <p:spPr>
                <a:xfrm>
                  <a:off x="3429581" y="2857496"/>
                  <a:ext cx="522257" cy="585460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3200" b="1" i="1" kern="0" dirty="0">
                      <a:solidFill>
                        <a:schemeClr val="accent2">
                          <a:lumMod val="50000"/>
                        </a:schemeClr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H</a:t>
                  </a:r>
                  <a:endParaRPr lang="ru-RU" sz="3200" b="1" i="1" kern="0" dirty="0">
                    <a:solidFill>
                      <a:schemeClr val="accent2">
                        <a:lumMod val="50000"/>
                      </a:schemeClr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50" name="TextBox 49"/>
              <p:cNvSpPr txBox="1"/>
              <p:nvPr/>
            </p:nvSpPr>
            <p:spPr>
              <a:xfrm>
                <a:off x="3429581" y="4096533"/>
                <a:ext cx="522257" cy="58546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i="1" kern="0" dirty="0">
                    <a:solidFill>
                      <a:schemeClr val="accent2">
                        <a:lumMod val="50000"/>
                      </a:schemeClr>
                    </a:solidFill>
                    <a:latin typeface="Arial"/>
                    <a:ea typeface="Arial"/>
                    <a:cs typeface="Arial"/>
                    <a:sym typeface="Arial"/>
                  </a:rPr>
                  <a:t>Y</a:t>
                </a:r>
                <a:endParaRPr lang="ru-RU" sz="3200" b="1" i="1" kern="0" dirty="0">
                  <a:solidFill>
                    <a:schemeClr val="accent2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5131418" y="4096533"/>
              <a:ext cx="524058" cy="58546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i="1" kern="0" dirty="0">
                  <a:solidFill>
                    <a:schemeClr val="accent2">
                      <a:lumMod val="5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endParaRPr lang="ru-RU" sz="3200" b="1" i="1" kern="0" dirty="0">
                <a:solidFill>
                  <a:schemeClr val="accent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5" name="Загнутый угол 54"/>
          <p:cNvSpPr/>
          <p:nvPr/>
        </p:nvSpPr>
        <p:spPr>
          <a:xfrm>
            <a:off x="6000750" y="3000375"/>
            <a:ext cx="2428875" cy="642938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 sz="2400" b="1">
              <a:solidFill>
                <a:schemeClr val="tx1"/>
              </a:solidFill>
              <a:cs typeface="Arial" charset="0"/>
            </a:endParaRPr>
          </a:p>
          <a:p>
            <a:pPr algn="ctr">
              <a:defRPr/>
            </a:pPr>
            <a:endParaRPr lang="ru-RU" sz="2400" b="1">
              <a:solidFill>
                <a:schemeClr val="tx1"/>
              </a:solidFill>
              <a:cs typeface="Arial" charset="0"/>
            </a:endParaRPr>
          </a:p>
          <a:p>
            <a:pPr algn="ctr">
              <a:defRPr/>
            </a:pPr>
            <a:r>
              <a:rPr lang="en-US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90</a:t>
            </a:r>
            <a:r>
              <a:rPr lang="ru-RU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°</a:t>
            </a:r>
            <a:r>
              <a:rPr lang="en-US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 &lt; </a:t>
            </a:r>
            <a:r>
              <a:rPr lang="ru-RU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</a:t>
            </a:r>
            <a:r>
              <a:rPr lang="en-US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HYR  &lt; </a:t>
            </a:r>
            <a:r>
              <a:rPr lang="ru-RU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 </a:t>
            </a:r>
            <a:r>
              <a:rPr lang="en-US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18</a:t>
            </a:r>
            <a:r>
              <a:rPr lang="ru-RU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0°</a:t>
            </a:r>
          </a:p>
          <a:p>
            <a:pPr algn="ctr">
              <a:defRPr/>
            </a:pPr>
            <a:r>
              <a:rPr lang="ru-RU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тупой   угол</a:t>
            </a:r>
            <a:r>
              <a:rPr lang="ru-RU" sz="1800" b="1" i="1">
                <a:solidFill>
                  <a:srgbClr val="002060"/>
                </a:solidFill>
                <a:cs typeface="Arial" charset="0"/>
              </a:rPr>
              <a:t>.</a:t>
            </a:r>
          </a:p>
          <a:p>
            <a:pPr>
              <a:defRPr/>
            </a:pPr>
            <a:endParaRPr lang="ru-RU" sz="2400" b="1">
              <a:solidFill>
                <a:schemeClr val="tx1"/>
              </a:solidFill>
              <a:cs typeface="Arial" charset="0"/>
            </a:endParaRPr>
          </a:p>
          <a:p>
            <a:pPr>
              <a:defRPr/>
            </a:pPr>
            <a:r>
              <a:rPr lang="ru-RU" sz="2400" b="1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59" name="Блок-схема: узел 58"/>
          <p:cNvSpPr/>
          <p:nvPr/>
        </p:nvSpPr>
        <p:spPr>
          <a:xfrm>
            <a:off x="3571875" y="4572000"/>
            <a:ext cx="1571625" cy="1571625"/>
          </a:xfrm>
          <a:prstGeom prst="flowChartConnec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ym typeface="Arial"/>
            </a:endParaRPr>
          </a:p>
        </p:txBody>
      </p:sp>
      <p:sp>
        <p:nvSpPr>
          <p:cNvPr id="60" name="Блок-схема: узел 59"/>
          <p:cNvSpPr/>
          <p:nvPr/>
        </p:nvSpPr>
        <p:spPr>
          <a:xfrm>
            <a:off x="4286250" y="5286375"/>
            <a:ext cx="142875" cy="142875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>
              <a:sym typeface="Arial"/>
            </a:endParaRPr>
          </a:p>
        </p:txBody>
      </p:sp>
      <p:sp>
        <p:nvSpPr>
          <p:cNvPr id="20494" name="TextBox 60"/>
          <p:cNvSpPr txBox="1">
            <a:spLocks noChangeArrowheads="1"/>
          </p:cNvSpPr>
          <p:nvPr/>
        </p:nvSpPr>
        <p:spPr bwMode="auto">
          <a:xfrm>
            <a:off x="4429125" y="5214938"/>
            <a:ext cx="4619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>
                <a:solidFill>
                  <a:srgbClr val="670846"/>
                </a:solidFill>
              </a:rPr>
              <a:t>О</a:t>
            </a:r>
          </a:p>
        </p:txBody>
      </p:sp>
      <p:sp>
        <p:nvSpPr>
          <p:cNvPr id="62" name="Загнутый угол 61"/>
          <p:cNvSpPr/>
          <p:nvPr/>
        </p:nvSpPr>
        <p:spPr>
          <a:xfrm>
            <a:off x="5214938" y="5143500"/>
            <a:ext cx="2357437" cy="642938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 sz="2400" b="1">
              <a:solidFill>
                <a:schemeClr val="tx1"/>
              </a:solidFill>
              <a:cs typeface="Arial" charset="0"/>
            </a:endParaRPr>
          </a:p>
          <a:p>
            <a:pPr algn="ctr">
              <a:defRPr/>
            </a:pPr>
            <a:endParaRPr lang="ru-RU" sz="2400" b="1">
              <a:solidFill>
                <a:schemeClr val="tx1"/>
              </a:solidFill>
              <a:cs typeface="Arial" charset="0"/>
            </a:endParaRPr>
          </a:p>
          <a:p>
            <a:pPr algn="ctr">
              <a:defRPr/>
            </a:pPr>
            <a:r>
              <a:rPr lang="ru-RU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О </a:t>
            </a:r>
            <a:r>
              <a:rPr lang="en-US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=</a:t>
            </a:r>
            <a:r>
              <a:rPr lang="en-US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 360°</a:t>
            </a:r>
          </a:p>
          <a:p>
            <a:pPr algn="ctr">
              <a:defRPr/>
            </a:pPr>
            <a:r>
              <a:rPr lang="ru-RU" sz="1800" b="1" i="1">
                <a:solidFill>
                  <a:srgbClr val="002060"/>
                </a:solidFill>
                <a:cs typeface="Arial" charset="0"/>
                <a:sym typeface="Symbol" pitchFamily="18" charset="2"/>
              </a:rPr>
              <a:t>полный  угол</a:t>
            </a:r>
            <a:r>
              <a:rPr lang="ru-RU" sz="1800" b="1" i="1">
                <a:solidFill>
                  <a:srgbClr val="002060"/>
                </a:solidFill>
                <a:cs typeface="Arial" charset="0"/>
              </a:rPr>
              <a:t>.</a:t>
            </a:r>
          </a:p>
          <a:p>
            <a:pPr>
              <a:defRPr/>
            </a:pPr>
            <a:endParaRPr lang="ru-RU" sz="2400" b="1">
              <a:solidFill>
                <a:schemeClr val="tx1"/>
              </a:solidFill>
              <a:cs typeface="Arial" charset="0"/>
            </a:endParaRPr>
          </a:p>
          <a:p>
            <a:pPr>
              <a:defRPr/>
            </a:pPr>
            <a:r>
              <a:rPr lang="ru-RU" sz="2400" b="1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</p:spTree>
  </p:cSld>
  <p:clrMapOvr>
    <a:masterClrMapping/>
  </p:clrMapOvr>
  <p:transition spd="slow" advClick="0">
    <p:strips dir="l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84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34"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32" grpId="0" animBg="1"/>
      <p:bldP spid="32" grpId="1" animBg="1"/>
      <p:bldP spid="45" grpId="0" animBg="1"/>
      <p:bldP spid="45" grpId="1" animBg="1"/>
      <p:bldP spid="55" grpId="0" animBg="1"/>
      <p:bldP spid="55" grpId="1" animBg="1"/>
      <p:bldP spid="62" grpId="0" animBg="1"/>
      <p:bldP spid="62" grpId="1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Custom 46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FFD80C"/>
      </a:accent1>
      <a:accent2>
        <a:srgbClr val="CD108C"/>
      </a:accent2>
      <a:accent3>
        <a:srgbClr val="0990DB"/>
      </a:accent3>
      <a:accent4>
        <a:srgbClr val="AAAAAA"/>
      </a:accent4>
      <a:accent5>
        <a:srgbClr val="C3F180"/>
      </a:accent5>
      <a:accent6>
        <a:srgbClr val="FF986D"/>
      </a:accent6>
      <a:hlink>
        <a:srgbClr val="ABABAB"/>
      </a:hlink>
      <a:folHlink>
        <a:srgbClr val="6666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487</Words>
  <PresentationFormat>Экран (4:3)</PresentationFormat>
  <Paragraphs>134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Оформление по умолчанию</vt:lpstr>
      <vt:lpstr>Формула</vt:lpstr>
      <vt:lpstr>Слайд 1</vt:lpstr>
      <vt:lpstr>Слайд 2</vt:lpstr>
      <vt:lpstr>Что это за фигура?</vt:lpstr>
      <vt:lpstr>Из чего состоит?</vt:lpstr>
      <vt:lpstr>Как обозначается?</vt:lpstr>
      <vt:lpstr>В чём измеряется?</vt:lpstr>
      <vt:lpstr>Как измеряется?</vt:lpstr>
      <vt:lpstr>Что такое биссектриса?</vt:lpstr>
      <vt:lpstr>Какие углы бывают?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XTreme.ws</cp:lastModifiedBy>
  <cp:revision>51</cp:revision>
  <dcterms:modified xsi:type="dcterms:W3CDTF">2013-08-25T14:07:18Z</dcterms:modified>
</cp:coreProperties>
</file>