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5"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907704" y="3789040"/>
            <a:ext cx="6696744" cy="3528392"/>
          </a:xfrm>
          <a:prstGeom prst="rect">
            <a:avLst/>
          </a:prstGeom>
          <a:noFill/>
          <a:ln>
            <a:noFill/>
          </a:ln>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err="1" smtClean="0">
                <a:ln w="0">
                  <a:solidFill>
                    <a:srgbClr val="FF0000"/>
                  </a:solidFill>
                </a:ln>
                <a:solidFill>
                  <a:srgbClr val="0070C0"/>
                </a:solidFill>
                <a:effectLst>
                  <a:reflection blurRad="12700" stA="50000" endPos="50000" dist="5000" dir="5400000" sy="-100000" rotWithShape="0"/>
                </a:effectLst>
              </a:rPr>
              <a:t>Бақыт</a:t>
            </a:r>
            <a:r>
              <a:rPr lang="ru-RU" sz="5400" b="1" cap="all" spc="0" dirty="0" smtClean="0">
                <a:ln w="0">
                  <a:solidFill>
                    <a:srgbClr val="FF0000"/>
                  </a:solidFill>
                </a:ln>
                <a:solidFill>
                  <a:srgbClr val="0070C0"/>
                </a:solidFill>
                <a:effectLst>
                  <a:reflection blurRad="12700" stA="50000" endPos="50000" dist="5000" dir="5400000" sy="-100000" rotWithShape="0"/>
                </a:effectLst>
              </a:rPr>
              <a:t> </a:t>
            </a:r>
          </a:p>
          <a:p>
            <a:pPr algn="ctr"/>
            <a:r>
              <a:rPr lang="ru-RU" sz="5400" b="1" cap="all" spc="0" dirty="0" err="1" smtClean="0">
                <a:ln w="0">
                  <a:solidFill>
                    <a:srgbClr val="FF0000"/>
                  </a:solidFill>
                </a:ln>
                <a:solidFill>
                  <a:srgbClr val="0070C0"/>
                </a:solidFill>
                <a:effectLst>
                  <a:reflection blurRad="12700" stA="50000" endPos="50000" dist="5000" dir="5400000" sy="-100000" rotWithShape="0"/>
                </a:effectLst>
              </a:rPr>
              <a:t>отбасын</a:t>
            </a:r>
            <a:r>
              <a:rPr lang="kk-KZ" sz="5400" b="1" cap="all" spc="0" dirty="0">
                <a:ln w="0">
                  <a:solidFill>
                    <a:srgbClr val="FF0000"/>
                  </a:solidFill>
                </a:ln>
                <a:solidFill>
                  <a:srgbClr val="0070C0"/>
                </a:solidFill>
                <a:effectLst>
                  <a:reflection blurRad="12700" stA="50000" endPos="50000" dist="5000" dir="5400000" sy="-100000" rotWithShape="0"/>
                </a:effectLst>
              </a:rPr>
              <a:t>ан </a:t>
            </a:r>
            <a:endParaRPr lang="kk-KZ" sz="5400" b="1" cap="all" spc="0" dirty="0" smtClean="0">
              <a:ln w="0">
                <a:solidFill>
                  <a:srgbClr val="FF0000"/>
                </a:solidFill>
              </a:ln>
              <a:solidFill>
                <a:srgbClr val="0070C0"/>
              </a:solidFill>
              <a:effectLst>
                <a:reflection blurRad="12700" stA="50000" endPos="50000" dist="5000" dir="5400000" sy="-100000" rotWithShape="0"/>
              </a:effectLst>
            </a:endParaRPr>
          </a:p>
          <a:p>
            <a:pPr algn="ctr"/>
            <a:r>
              <a:rPr lang="kk-KZ" sz="5400" b="1" cap="all" spc="0" dirty="0" smtClean="0">
                <a:ln w="0">
                  <a:solidFill>
                    <a:srgbClr val="FF0000"/>
                  </a:solidFill>
                </a:ln>
                <a:solidFill>
                  <a:srgbClr val="0070C0"/>
                </a:solidFill>
                <a:effectLst>
                  <a:reflection blurRad="12700" stA="50000" endPos="50000" dist="5000" dir="5400000" sy="-100000" rotWithShape="0"/>
                </a:effectLst>
              </a:rPr>
              <a:t>басталады</a:t>
            </a:r>
            <a:endParaRPr lang="ru-RU" sz="5400" b="1" cap="all" spc="0" dirty="0">
              <a:ln w="0">
                <a:solidFill>
                  <a:srgbClr val="FF0000"/>
                </a:solidFill>
              </a:ln>
              <a:solidFill>
                <a:srgbClr val="0070C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61577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509"/>
            <a:ext cx="9144000" cy="684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75095" y="188640"/>
            <a:ext cx="8517385" cy="2016224"/>
          </a:xfrm>
          <a:prstGeom prst="rect">
            <a:avLst/>
          </a:prstGeom>
          <a:noFill/>
        </p:spPr>
        <p:txBody>
          <a:bodyPr wrap="none" lIns="91440" tIns="45720" rIns="91440" bIns="45720">
            <a:prstTxWarp prst="textWave2">
              <a:avLst/>
            </a:prstTxWarp>
            <a:spAutoFit/>
          </a:bodyPr>
          <a:lstStyle/>
          <a:p>
            <a:pPr algn="ctr"/>
            <a:r>
              <a:rPr lang="ru-RU" sz="5400" dirty="0">
                <a:ln>
                  <a:solidFill>
                    <a:srgbClr val="FFFF00"/>
                  </a:solidFill>
                </a:ln>
                <a:solidFill>
                  <a:srgbClr val="FF0000"/>
                </a:solidFill>
              </a:rPr>
              <a:t>Алматы </a:t>
            </a:r>
            <a:r>
              <a:rPr lang="ru-RU" sz="5400" dirty="0" err="1">
                <a:ln>
                  <a:solidFill>
                    <a:srgbClr val="FFFF00"/>
                  </a:solidFill>
                </a:ln>
                <a:solidFill>
                  <a:srgbClr val="FF0000"/>
                </a:solidFill>
              </a:rPr>
              <a:t>облысы</a:t>
            </a:r>
            <a:r>
              <a:rPr lang="ru-RU" sz="5400" dirty="0">
                <a:ln>
                  <a:solidFill>
                    <a:srgbClr val="FFFF00"/>
                  </a:solidFill>
                </a:ln>
                <a:solidFill>
                  <a:srgbClr val="FF0000"/>
                </a:solidFill>
              </a:rPr>
              <a:t> </a:t>
            </a:r>
          </a:p>
          <a:p>
            <a:pPr algn="ctr"/>
            <a:r>
              <a:rPr lang="ru-RU" sz="5400" dirty="0" err="1">
                <a:ln>
                  <a:solidFill>
                    <a:srgbClr val="FFFF00"/>
                  </a:solidFill>
                </a:ln>
                <a:solidFill>
                  <a:srgbClr val="FF0000"/>
                </a:solidFill>
              </a:rPr>
              <a:t>Талдықорған</a:t>
            </a:r>
            <a:r>
              <a:rPr lang="ru-RU" sz="5400" dirty="0">
                <a:ln>
                  <a:solidFill>
                    <a:srgbClr val="FFFF00"/>
                  </a:solidFill>
                </a:ln>
                <a:solidFill>
                  <a:srgbClr val="FF0000"/>
                </a:solidFill>
              </a:rPr>
              <a:t> </a:t>
            </a:r>
            <a:r>
              <a:rPr lang="ru-RU" sz="5400" dirty="0" err="1">
                <a:ln>
                  <a:solidFill>
                    <a:srgbClr val="FFFF00"/>
                  </a:solidFill>
                </a:ln>
                <a:solidFill>
                  <a:srgbClr val="FF0000"/>
                </a:solidFill>
              </a:rPr>
              <a:t>қаласы</a:t>
            </a:r>
            <a:r>
              <a:rPr lang="ru-RU" sz="5400" dirty="0">
                <a:ln>
                  <a:solidFill>
                    <a:srgbClr val="FFFF00"/>
                  </a:solidFill>
                </a:ln>
                <a:solidFill>
                  <a:srgbClr val="FF0000"/>
                </a:solidFill>
              </a:rPr>
              <a:t> </a:t>
            </a:r>
            <a:r>
              <a:rPr lang="ru-RU" sz="5400" dirty="0" err="1">
                <a:ln>
                  <a:solidFill>
                    <a:srgbClr val="FFFF00"/>
                  </a:solidFill>
                </a:ln>
                <a:solidFill>
                  <a:srgbClr val="FF0000"/>
                </a:solidFill>
              </a:rPr>
              <a:t>білім</a:t>
            </a:r>
            <a:r>
              <a:rPr lang="ru-RU" sz="5400" dirty="0">
                <a:ln>
                  <a:solidFill>
                    <a:srgbClr val="FFFF00"/>
                  </a:solidFill>
                </a:ln>
                <a:solidFill>
                  <a:srgbClr val="FF0000"/>
                </a:solidFill>
              </a:rPr>
              <a:t> </a:t>
            </a:r>
            <a:r>
              <a:rPr lang="ru-RU" sz="5400" dirty="0" err="1">
                <a:ln>
                  <a:solidFill>
                    <a:srgbClr val="FFFF00"/>
                  </a:solidFill>
                </a:ln>
                <a:solidFill>
                  <a:srgbClr val="FF0000"/>
                </a:solidFill>
              </a:rPr>
              <a:t>бөлімінің</a:t>
            </a:r>
            <a:r>
              <a:rPr lang="ru-RU" sz="5400" dirty="0">
                <a:ln>
                  <a:solidFill>
                    <a:srgbClr val="FFFF00"/>
                  </a:solidFill>
                </a:ln>
                <a:solidFill>
                  <a:srgbClr val="FF0000"/>
                </a:solidFill>
              </a:rPr>
              <a:t/>
            </a:r>
            <a:br>
              <a:rPr lang="ru-RU" sz="5400" dirty="0">
                <a:ln>
                  <a:solidFill>
                    <a:srgbClr val="FFFF00"/>
                  </a:solidFill>
                </a:ln>
                <a:solidFill>
                  <a:srgbClr val="FF0000"/>
                </a:solidFill>
              </a:rPr>
            </a:br>
            <a:r>
              <a:rPr lang="ru-RU" sz="5400" dirty="0">
                <a:ln>
                  <a:solidFill>
                    <a:srgbClr val="FFFF00"/>
                  </a:solidFill>
                </a:ln>
                <a:solidFill>
                  <a:srgbClr val="FF0000"/>
                </a:solidFill>
              </a:rPr>
              <a:t>"№28 </a:t>
            </a:r>
            <a:r>
              <a:rPr lang="en-US" sz="5400" dirty="0">
                <a:ln>
                  <a:solidFill>
                    <a:srgbClr val="FFFF00"/>
                  </a:solidFill>
                </a:ln>
                <a:solidFill>
                  <a:srgbClr val="FF0000"/>
                </a:solidFill>
              </a:rPr>
              <a:t>IT-</a:t>
            </a:r>
            <a:r>
              <a:rPr lang="ru-RU" sz="5400" dirty="0" err="1">
                <a:ln>
                  <a:solidFill>
                    <a:srgbClr val="FFFF00"/>
                  </a:solidFill>
                </a:ln>
                <a:solidFill>
                  <a:srgbClr val="FF0000"/>
                </a:solidFill>
              </a:rPr>
              <a:t>лицейі</a:t>
            </a:r>
            <a:r>
              <a:rPr lang="ru-RU" sz="5400" dirty="0">
                <a:ln>
                  <a:solidFill>
                    <a:srgbClr val="FFFF00"/>
                  </a:solidFill>
                </a:ln>
                <a:solidFill>
                  <a:srgbClr val="FF0000"/>
                </a:solidFill>
              </a:rPr>
              <a:t>"</a:t>
            </a:r>
            <a:br>
              <a:rPr lang="ru-RU" sz="5400" dirty="0">
                <a:ln>
                  <a:solidFill>
                    <a:srgbClr val="FFFF00"/>
                  </a:solidFill>
                </a:ln>
                <a:solidFill>
                  <a:srgbClr val="FF0000"/>
                </a:solidFill>
              </a:rPr>
            </a:br>
            <a:r>
              <a:rPr lang="ru-RU" sz="5400" dirty="0" err="1">
                <a:ln>
                  <a:solidFill>
                    <a:srgbClr val="FFFF00"/>
                  </a:solidFill>
                </a:ln>
                <a:solidFill>
                  <a:srgbClr val="FF0000"/>
                </a:solidFill>
              </a:rPr>
              <a:t>коммуналдық</a:t>
            </a:r>
            <a:r>
              <a:rPr lang="ru-RU" sz="5400" dirty="0">
                <a:ln>
                  <a:solidFill>
                    <a:srgbClr val="FFFF00"/>
                  </a:solidFill>
                </a:ln>
                <a:solidFill>
                  <a:srgbClr val="FF0000"/>
                </a:solidFill>
              </a:rPr>
              <a:t> </a:t>
            </a:r>
            <a:r>
              <a:rPr lang="ru-RU" sz="5400" dirty="0" err="1">
                <a:ln>
                  <a:solidFill>
                    <a:srgbClr val="FFFF00"/>
                  </a:solidFill>
                </a:ln>
                <a:solidFill>
                  <a:srgbClr val="FF0000"/>
                </a:solidFill>
              </a:rPr>
              <a:t>мемлекеттік</a:t>
            </a:r>
            <a:r>
              <a:rPr lang="ru-RU" sz="5400" dirty="0">
                <a:ln>
                  <a:solidFill>
                    <a:srgbClr val="FFFF00"/>
                  </a:solidFill>
                </a:ln>
                <a:solidFill>
                  <a:srgbClr val="FF0000"/>
                </a:solidFill>
              </a:rPr>
              <a:t> </a:t>
            </a:r>
            <a:r>
              <a:rPr lang="ru-RU" sz="5400" dirty="0" err="1">
                <a:ln>
                  <a:solidFill>
                    <a:srgbClr val="FFFF00"/>
                  </a:solidFill>
                </a:ln>
                <a:solidFill>
                  <a:srgbClr val="FF0000"/>
                </a:solidFill>
              </a:rPr>
              <a:t>мекемесі</a:t>
            </a:r>
            <a:endParaRPr lang="ru-RU" sz="5400" dirty="0">
              <a:ln>
                <a:solidFill>
                  <a:srgbClr val="FFFF00"/>
                </a:solidFill>
              </a:ln>
              <a:solidFill>
                <a:srgbClr val="FF0000"/>
              </a:solidFill>
            </a:endParaRPr>
          </a:p>
        </p:txBody>
      </p:sp>
      <p:sp>
        <p:nvSpPr>
          <p:cNvPr id="6" name="Прямоугольник 5"/>
          <p:cNvSpPr/>
          <p:nvPr/>
        </p:nvSpPr>
        <p:spPr>
          <a:xfrm>
            <a:off x="2987824" y="5855549"/>
            <a:ext cx="6552728" cy="861774"/>
          </a:xfrm>
          <a:prstGeom prst="rect">
            <a:avLst/>
          </a:prstGeom>
          <a:noFill/>
        </p:spPr>
        <p:txBody>
          <a:bodyPr wrap="square" lIns="91440" tIns="45720" rIns="91440" bIns="45720">
            <a:spAutoFit/>
          </a:bodyPr>
          <a:lstStyle/>
          <a:p>
            <a:r>
              <a:rPr lang="ru-RU" sz="2500" b="1" cap="none" spc="0" dirty="0" smtClean="0">
                <a:ln w="17780" cmpd="sng">
                  <a:solidFill>
                    <a:schemeClr val="accent1">
                      <a:tint val="3000"/>
                    </a:schemeClr>
                  </a:solidFill>
                  <a:prstDash val="solid"/>
                  <a:miter lim="800000"/>
                </a:ln>
                <a:solidFill>
                  <a:schemeClr val="tx2"/>
                </a:solidFill>
              </a:rPr>
              <a:t>2 «Г» </a:t>
            </a:r>
            <a:r>
              <a:rPr lang="ru-RU" sz="2500" b="1" cap="none" spc="0" dirty="0" err="1" smtClean="0">
                <a:ln w="17780" cmpd="sng">
                  <a:solidFill>
                    <a:schemeClr val="accent1">
                      <a:tint val="3000"/>
                    </a:schemeClr>
                  </a:solidFill>
                  <a:prstDash val="solid"/>
                  <a:miter lim="800000"/>
                </a:ln>
                <a:solidFill>
                  <a:schemeClr val="tx2"/>
                </a:solidFill>
              </a:rPr>
              <a:t>сынып</a:t>
            </a:r>
            <a:r>
              <a:rPr lang="ru-RU" sz="2500" b="1" cap="none" spc="0" dirty="0" smtClean="0">
                <a:ln w="17780" cmpd="sng">
                  <a:solidFill>
                    <a:schemeClr val="accent1">
                      <a:tint val="3000"/>
                    </a:schemeClr>
                  </a:solidFill>
                  <a:prstDash val="solid"/>
                  <a:miter lim="800000"/>
                </a:ln>
                <a:solidFill>
                  <a:schemeClr val="tx2"/>
                </a:solidFill>
              </a:rPr>
              <a:t> </a:t>
            </a:r>
            <a:r>
              <a:rPr lang="ru-RU" sz="2500" b="1" cap="none" spc="0" dirty="0" err="1" smtClean="0">
                <a:ln w="17780" cmpd="sng">
                  <a:solidFill>
                    <a:schemeClr val="accent1">
                      <a:tint val="3000"/>
                    </a:schemeClr>
                  </a:solidFill>
                  <a:prstDash val="solid"/>
                  <a:miter lim="800000"/>
                </a:ln>
                <a:solidFill>
                  <a:schemeClr val="tx2"/>
                </a:solidFill>
              </a:rPr>
              <a:t>оқушысы</a:t>
            </a:r>
            <a:r>
              <a:rPr lang="ru-RU" sz="2500" b="1" cap="none" spc="0" dirty="0" smtClean="0">
                <a:ln w="17780" cmpd="sng">
                  <a:solidFill>
                    <a:schemeClr val="accent1">
                      <a:tint val="3000"/>
                    </a:schemeClr>
                  </a:solidFill>
                  <a:prstDash val="solid"/>
                  <a:miter lim="800000"/>
                </a:ln>
                <a:solidFill>
                  <a:schemeClr val="tx2"/>
                </a:solidFill>
              </a:rPr>
              <a:t>: </a:t>
            </a:r>
            <a:r>
              <a:rPr lang="ru-RU" sz="2500" b="1" cap="none" spc="0" dirty="0" err="1" smtClean="0">
                <a:ln w="17780" cmpd="sng">
                  <a:solidFill>
                    <a:schemeClr val="accent1">
                      <a:tint val="3000"/>
                    </a:schemeClr>
                  </a:solidFill>
                  <a:prstDash val="solid"/>
                  <a:miter lim="800000"/>
                </a:ln>
                <a:solidFill>
                  <a:schemeClr val="tx2"/>
                </a:solidFill>
              </a:rPr>
              <a:t>Низағали</a:t>
            </a:r>
            <a:r>
              <a:rPr lang="ru-RU" sz="2500" b="1" cap="none" spc="0" dirty="0" smtClean="0">
                <a:ln w="17780" cmpd="sng">
                  <a:solidFill>
                    <a:schemeClr val="accent1">
                      <a:tint val="3000"/>
                    </a:schemeClr>
                  </a:solidFill>
                  <a:prstDash val="solid"/>
                  <a:miter lim="800000"/>
                </a:ln>
                <a:solidFill>
                  <a:schemeClr val="tx2"/>
                </a:solidFill>
              </a:rPr>
              <a:t> </a:t>
            </a:r>
            <a:r>
              <a:rPr lang="ru-RU" sz="2500" b="1" cap="none" spc="0" dirty="0" err="1" smtClean="0">
                <a:ln w="17780" cmpd="sng">
                  <a:solidFill>
                    <a:schemeClr val="accent1">
                      <a:tint val="3000"/>
                    </a:schemeClr>
                  </a:solidFill>
                  <a:prstDash val="solid"/>
                  <a:miter lim="800000"/>
                </a:ln>
                <a:solidFill>
                  <a:schemeClr val="tx2"/>
                </a:solidFill>
              </a:rPr>
              <a:t>Темірлан</a:t>
            </a:r>
            <a:endParaRPr lang="ru-RU" sz="2500" b="1" dirty="0">
              <a:ln w="17780" cmpd="sng">
                <a:solidFill>
                  <a:schemeClr val="accent1">
                    <a:tint val="3000"/>
                  </a:schemeClr>
                </a:solidFill>
                <a:prstDash val="solid"/>
                <a:miter lim="800000"/>
              </a:ln>
              <a:solidFill>
                <a:schemeClr val="tx2"/>
              </a:solidFill>
            </a:endParaRPr>
          </a:p>
          <a:p>
            <a:r>
              <a:rPr lang="kk-KZ" sz="2500" b="1" dirty="0" smtClean="0">
                <a:ln w="17780" cmpd="sng">
                  <a:solidFill>
                    <a:schemeClr val="accent1">
                      <a:tint val="3000"/>
                    </a:schemeClr>
                  </a:solidFill>
                  <a:prstDash val="solid"/>
                  <a:miter lim="800000"/>
                </a:ln>
                <a:solidFill>
                  <a:schemeClr val="tx2"/>
                </a:solidFill>
              </a:rPr>
              <a:t>1 «Д» сынып оқушысы: Алматай Әсия </a:t>
            </a:r>
            <a:endParaRPr lang="ru-RU" sz="2500" b="1" cap="none" spc="0" dirty="0">
              <a:ln w="17780" cmpd="sng">
                <a:solidFill>
                  <a:schemeClr val="accent1">
                    <a:tint val="3000"/>
                  </a:schemeClr>
                </a:solidFill>
                <a:prstDash val="solid"/>
                <a:miter lim="800000"/>
              </a:ln>
              <a:solidFill>
                <a:schemeClr val="tx2"/>
              </a:solidFill>
            </a:endParaRPr>
          </a:p>
        </p:txBody>
      </p:sp>
    </p:spTree>
    <p:extLst>
      <p:ext uri="{BB962C8B-B14F-4D97-AF65-F5344CB8AC3E}">
        <p14:creationId xmlns:p14="http://schemas.microsoft.com/office/powerpoint/2010/main" val="199618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690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43" y="2564904"/>
            <a:ext cx="5264525" cy="31268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47564" y="257994"/>
            <a:ext cx="8280920" cy="866750"/>
          </a:xfrm>
        </p:spPr>
        <p:txBody>
          <a:bodyPr>
            <a:noAutofit/>
          </a:bodyPr>
          <a:lstStyle/>
          <a:p>
            <a:pPr algn="l"/>
            <a:r>
              <a:rPr lang="kk-KZ" sz="3300" dirty="0" smtClean="0">
                <a:solidFill>
                  <a:srgbClr val="FFFF00"/>
                </a:solidFill>
                <a:effectLst>
                  <a:outerShdw blurRad="38100" dist="38100" dir="2700000" algn="tl">
                    <a:srgbClr val="000000">
                      <a:alpha val="43137"/>
                    </a:srgbClr>
                  </a:outerShdw>
                </a:effectLst>
              </a:rPr>
              <a:t>Анашым – әкем жанашырым, жақсыларым</a:t>
            </a:r>
            <a:endParaRPr lang="ru-RU" sz="3300" dirty="0">
              <a:solidFill>
                <a:srgbClr val="FFFF00"/>
              </a:solidFill>
              <a:effectLst>
                <a:outerShdw blurRad="38100" dist="38100" dir="2700000" algn="tl">
                  <a:srgbClr val="000000">
                    <a:alpha val="43137"/>
                  </a:srgbClr>
                </a:outerShdw>
              </a:effectLst>
            </a:endParaRPr>
          </a:p>
        </p:txBody>
      </p:sp>
      <p:sp>
        <p:nvSpPr>
          <p:cNvPr id="6" name="Заголовок 1"/>
          <p:cNvSpPr txBox="1">
            <a:spLocks/>
          </p:cNvSpPr>
          <p:nvPr/>
        </p:nvSpPr>
        <p:spPr>
          <a:xfrm>
            <a:off x="1403648" y="5661248"/>
            <a:ext cx="4320480" cy="8967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k-KZ" sz="1800" dirty="0" smtClean="0">
                <a:latin typeface="Arial" pitchFamily="34" charset="0"/>
                <a:cs typeface="Arial" pitchFamily="34" charset="0"/>
              </a:rPr>
              <a:t>Әкем: Естибаев  Женис – ұстаз</a:t>
            </a:r>
          </a:p>
          <a:p>
            <a:pPr algn="l"/>
            <a:r>
              <a:rPr lang="kk-KZ" sz="1800" dirty="0" smtClean="0">
                <a:latin typeface="Arial" pitchFamily="34" charset="0"/>
                <a:cs typeface="Arial" pitchFamily="34" charset="0"/>
              </a:rPr>
              <a:t>Анам: Кошкарбаева Алия – ұстаз   </a:t>
            </a:r>
            <a:endParaRPr lang="ru-RU" sz="1800" dirty="0">
              <a:latin typeface="Arial" pitchFamily="34" charset="0"/>
              <a:cs typeface="Arial" pitchFamily="34" charset="0"/>
            </a:endParaRPr>
          </a:p>
        </p:txBody>
      </p:sp>
      <p:sp>
        <p:nvSpPr>
          <p:cNvPr id="4" name="Прямоугольник 3"/>
          <p:cNvSpPr/>
          <p:nvPr/>
        </p:nvSpPr>
        <p:spPr>
          <a:xfrm>
            <a:off x="1403648" y="1056799"/>
            <a:ext cx="5746374" cy="1508105"/>
          </a:xfrm>
          <a:prstGeom prst="rect">
            <a:avLst/>
          </a:prstGeom>
        </p:spPr>
        <p:txBody>
          <a:bodyPr wrap="square">
            <a:spAutoFit/>
          </a:bodyPr>
          <a:lstStyle/>
          <a:p>
            <a:r>
              <a:rPr lang="ru-RU" sz="2300" b="1" dirty="0" err="1">
                <a:solidFill>
                  <a:srgbClr val="FFFF00"/>
                </a:solidFill>
                <a:effectLst>
                  <a:outerShdw blurRad="38100" dist="38100" dir="2700000" algn="tl">
                    <a:srgbClr val="000000">
                      <a:alpha val="43137"/>
                    </a:srgbClr>
                  </a:outerShdw>
                </a:effectLst>
              </a:rPr>
              <a:t>Ұстаз</a:t>
            </a:r>
            <a:r>
              <a:rPr lang="ru-RU" sz="2300" dirty="0">
                <a:solidFill>
                  <a:srgbClr val="FFFF00"/>
                </a:solidFill>
                <a:effectLst>
                  <a:outerShdw blurRad="38100" dist="38100" dir="2700000" algn="tl">
                    <a:srgbClr val="000000">
                      <a:alpha val="43137"/>
                    </a:srgbClr>
                  </a:outerShdw>
                </a:effectLst>
              </a:rPr>
              <a:t> болу – </a:t>
            </a:r>
            <a:r>
              <a:rPr lang="ru-RU" sz="2300" dirty="0" err="1">
                <a:solidFill>
                  <a:srgbClr val="FFFF00"/>
                </a:solidFill>
                <a:effectLst>
                  <a:outerShdw blurRad="38100" dist="38100" dir="2700000" algn="tl">
                    <a:srgbClr val="000000">
                      <a:alpha val="43137"/>
                    </a:srgbClr>
                  </a:outerShdw>
                </a:effectLst>
              </a:rPr>
              <a:t>жүректің</a:t>
            </a:r>
            <a:r>
              <a:rPr lang="ru-RU" sz="2300" dirty="0">
                <a:solidFill>
                  <a:srgbClr val="FFFF00"/>
                </a:solidFill>
                <a:effectLst>
                  <a:outerShdw blurRad="38100" dist="38100" dir="2700000" algn="tl">
                    <a:srgbClr val="000000">
                      <a:alpha val="43137"/>
                    </a:srgbClr>
                  </a:outerShdw>
                </a:effectLst>
              </a:rPr>
              <a:t> </a:t>
            </a:r>
            <a:r>
              <a:rPr lang="ru-RU" sz="2300" dirty="0" err="1">
                <a:solidFill>
                  <a:srgbClr val="FFFF00"/>
                </a:solidFill>
                <a:effectLst>
                  <a:outerShdw blurRad="38100" dist="38100" dir="2700000" algn="tl">
                    <a:srgbClr val="000000">
                      <a:alpha val="43137"/>
                    </a:srgbClr>
                  </a:outerShdw>
                </a:effectLst>
              </a:rPr>
              <a:t>батырлығы</a:t>
            </a:r>
            <a:r>
              <a:rPr lang="ru-RU" sz="2300" dirty="0">
                <a:solidFill>
                  <a:srgbClr val="FFFF00"/>
                </a:solidFill>
                <a:effectLst>
                  <a:outerShdw blurRad="38100" dist="38100" dir="2700000" algn="tl">
                    <a:srgbClr val="000000">
                      <a:alpha val="43137"/>
                    </a:srgbClr>
                  </a:outerShdw>
                </a:effectLst>
              </a:rPr>
              <a:t>,</a:t>
            </a:r>
            <a:br>
              <a:rPr lang="ru-RU" sz="2300" dirty="0">
                <a:solidFill>
                  <a:srgbClr val="FFFF00"/>
                </a:solidFill>
                <a:effectLst>
                  <a:outerShdw blurRad="38100" dist="38100" dir="2700000" algn="tl">
                    <a:srgbClr val="000000">
                      <a:alpha val="43137"/>
                    </a:srgbClr>
                  </a:outerShdw>
                </a:effectLst>
              </a:rPr>
            </a:br>
            <a:r>
              <a:rPr lang="ru-RU" sz="2300" b="1" dirty="0" err="1">
                <a:solidFill>
                  <a:srgbClr val="FFFF00"/>
                </a:solidFill>
                <a:effectLst>
                  <a:outerShdw blurRad="38100" dist="38100" dir="2700000" algn="tl">
                    <a:srgbClr val="000000">
                      <a:alpha val="43137"/>
                    </a:srgbClr>
                  </a:outerShdw>
                </a:effectLst>
              </a:rPr>
              <a:t>Ұстаз</a:t>
            </a:r>
            <a:r>
              <a:rPr lang="ru-RU" sz="2300" dirty="0">
                <a:solidFill>
                  <a:srgbClr val="FFFF00"/>
                </a:solidFill>
                <a:effectLst>
                  <a:outerShdw blurRad="38100" dist="38100" dir="2700000" algn="tl">
                    <a:srgbClr val="000000">
                      <a:alpha val="43137"/>
                    </a:srgbClr>
                  </a:outerShdw>
                </a:effectLst>
              </a:rPr>
              <a:t> болу – </a:t>
            </a:r>
            <a:r>
              <a:rPr lang="ru-RU" sz="2300" dirty="0" err="1">
                <a:solidFill>
                  <a:srgbClr val="FFFF00"/>
                </a:solidFill>
                <a:effectLst>
                  <a:outerShdw blurRad="38100" dist="38100" dir="2700000" algn="tl">
                    <a:srgbClr val="000000">
                      <a:alpha val="43137"/>
                    </a:srgbClr>
                  </a:outerShdw>
                </a:effectLst>
              </a:rPr>
              <a:t>сезімнің</a:t>
            </a:r>
            <a:r>
              <a:rPr lang="ru-RU" sz="2300" dirty="0">
                <a:solidFill>
                  <a:srgbClr val="FFFF00"/>
                </a:solidFill>
                <a:effectLst>
                  <a:outerShdw blurRad="38100" dist="38100" dir="2700000" algn="tl">
                    <a:srgbClr val="000000">
                      <a:alpha val="43137"/>
                    </a:srgbClr>
                  </a:outerShdw>
                </a:effectLst>
              </a:rPr>
              <a:t> </a:t>
            </a:r>
            <a:r>
              <a:rPr lang="ru-RU" sz="2300" dirty="0" err="1">
                <a:solidFill>
                  <a:srgbClr val="FFFF00"/>
                </a:solidFill>
                <a:effectLst>
                  <a:outerShdw blurRad="38100" dist="38100" dir="2700000" algn="tl">
                    <a:srgbClr val="000000">
                      <a:alpha val="43137"/>
                    </a:srgbClr>
                  </a:outerShdw>
                </a:effectLst>
              </a:rPr>
              <a:t>ақындығы</a:t>
            </a:r>
            <a:r>
              <a:rPr lang="ru-RU" sz="2300" dirty="0">
                <a:solidFill>
                  <a:srgbClr val="FFFF00"/>
                </a:solidFill>
                <a:effectLst>
                  <a:outerShdw blurRad="38100" dist="38100" dir="2700000" algn="tl">
                    <a:srgbClr val="000000">
                      <a:alpha val="43137"/>
                    </a:srgbClr>
                  </a:outerShdw>
                </a:effectLst>
              </a:rPr>
              <a:t>,</a:t>
            </a:r>
            <a:br>
              <a:rPr lang="ru-RU" sz="2300" dirty="0">
                <a:solidFill>
                  <a:srgbClr val="FFFF00"/>
                </a:solidFill>
                <a:effectLst>
                  <a:outerShdw blurRad="38100" dist="38100" dir="2700000" algn="tl">
                    <a:srgbClr val="000000">
                      <a:alpha val="43137"/>
                    </a:srgbClr>
                  </a:outerShdw>
                </a:effectLst>
              </a:rPr>
            </a:br>
            <a:r>
              <a:rPr lang="ru-RU" sz="2300" b="1" dirty="0" err="1">
                <a:solidFill>
                  <a:srgbClr val="FFFF00"/>
                </a:solidFill>
                <a:effectLst>
                  <a:outerShdw blurRad="38100" dist="38100" dir="2700000" algn="tl">
                    <a:srgbClr val="000000">
                      <a:alpha val="43137"/>
                    </a:srgbClr>
                  </a:outerShdw>
                </a:effectLst>
              </a:rPr>
              <a:t>Ұстаз</a:t>
            </a:r>
            <a:r>
              <a:rPr lang="ru-RU" sz="2300" dirty="0">
                <a:solidFill>
                  <a:srgbClr val="FFFF00"/>
                </a:solidFill>
                <a:effectLst>
                  <a:outerShdw blurRad="38100" dist="38100" dir="2700000" algn="tl">
                    <a:srgbClr val="000000">
                      <a:alpha val="43137"/>
                    </a:srgbClr>
                  </a:outerShdw>
                </a:effectLst>
              </a:rPr>
              <a:t> болу – </a:t>
            </a:r>
            <a:r>
              <a:rPr lang="ru-RU" sz="2300" dirty="0" err="1">
                <a:solidFill>
                  <a:srgbClr val="FFFF00"/>
                </a:solidFill>
                <a:effectLst>
                  <a:outerShdw blurRad="38100" dist="38100" dir="2700000" algn="tl">
                    <a:srgbClr val="000000">
                      <a:alpha val="43137"/>
                    </a:srgbClr>
                  </a:outerShdw>
                </a:effectLst>
              </a:rPr>
              <a:t>мінездің</a:t>
            </a:r>
            <a:r>
              <a:rPr lang="ru-RU" sz="2300" dirty="0">
                <a:solidFill>
                  <a:srgbClr val="FFFF00"/>
                </a:solidFill>
                <a:effectLst>
                  <a:outerShdw blurRad="38100" dist="38100" dir="2700000" algn="tl">
                    <a:srgbClr val="000000">
                      <a:alpha val="43137"/>
                    </a:srgbClr>
                  </a:outerShdw>
                </a:effectLst>
              </a:rPr>
              <a:t> </a:t>
            </a:r>
            <a:r>
              <a:rPr lang="ru-RU" sz="2300" dirty="0" err="1">
                <a:solidFill>
                  <a:srgbClr val="FFFF00"/>
                </a:solidFill>
                <a:effectLst>
                  <a:outerShdw blurRad="38100" dist="38100" dir="2700000" algn="tl">
                    <a:srgbClr val="000000">
                      <a:alpha val="43137"/>
                    </a:srgbClr>
                  </a:outerShdw>
                </a:effectLst>
              </a:rPr>
              <a:t>күн</a:t>
            </a:r>
            <a:r>
              <a:rPr lang="ru-RU" sz="2300" dirty="0">
                <a:solidFill>
                  <a:srgbClr val="FFFF00"/>
                </a:solidFill>
                <a:effectLst>
                  <a:outerShdw blurRad="38100" dist="38100" dir="2700000" algn="tl">
                    <a:srgbClr val="000000">
                      <a:alpha val="43137"/>
                    </a:srgbClr>
                  </a:outerShdw>
                </a:effectLst>
              </a:rPr>
              <a:t> </a:t>
            </a:r>
            <a:r>
              <a:rPr lang="ru-RU" sz="2300" dirty="0" err="1">
                <a:solidFill>
                  <a:srgbClr val="FFFF00"/>
                </a:solidFill>
                <a:effectLst>
                  <a:outerShdw blurRad="38100" dist="38100" dir="2700000" algn="tl">
                    <a:srgbClr val="000000">
                      <a:alpha val="43137"/>
                    </a:srgbClr>
                  </a:outerShdw>
                </a:effectLst>
              </a:rPr>
              <a:t>шуағы</a:t>
            </a:r>
            <a:r>
              <a:rPr lang="ru-RU" sz="2300" dirty="0">
                <a:solidFill>
                  <a:srgbClr val="FFFF00"/>
                </a:solidFill>
                <a:effectLst>
                  <a:outerShdw blurRad="38100" dist="38100" dir="2700000" algn="tl">
                    <a:srgbClr val="000000">
                      <a:alpha val="43137"/>
                    </a:srgbClr>
                  </a:outerShdw>
                </a:effectLst>
              </a:rPr>
              <a:t>,</a:t>
            </a:r>
            <a:br>
              <a:rPr lang="ru-RU" sz="2300" dirty="0">
                <a:solidFill>
                  <a:srgbClr val="FFFF00"/>
                </a:solidFill>
                <a:effectLst>
                  <a:outerShdw blurRad="38100" dist="38100" dir="2700000" algn="tl">
                    <a:srgbClr val="000000">
                      <a:alpha val="43137"/>
                    </a:srgbClr>
                  </a:outerShdw>
                </a:effectLst>
              </a:rPr>
            </a:br>
            <a:r>
              <a:rPr lang="ru-RU" sz="2300" dirty="0" err="1">
                <a:solidFill>
                  <a:srgbClr val="FFFF00"/>
                </a:solidFill>
                <a:effectLst>
                  <a:outerShdw blurRad="38100" dist="38100" dir="2700000" algn="tl">
                    <a:srgbClr val="000000">
                      <a:alpha val="43137"/>
                    </a:srgbClr>
                  </a:outerShdw>
                </a:effectLst>
              </a:rPr>
              <a:t>Азбайтұғын</a:t>
            </a:r>
            <a:r>
              <a:rPr lang="ru-RU" sz="2300" dirty="0">
                <a:solidFill>
                  <a:srgbClr val="FFFF00"/>
                </a:solidFill>
                <a:effectLst>
                  <a:outerShdw blurRad="38100" dist="38100" dir="2700000" algn="tl">
                    <a:srgbClr val="000000">
                      <a:alpha val="43137"/>
                    </a:srgbClr>
                  </a:outerShdw>
                </a:effectLst>
              </a:rPr>
              <a:t> </a:t>
            </a:r>
            <a:r>
              <a:rPr lang="ru-RU" sz="2300" dirty="0" err="1">
                <a:solidFill>
                  <a:srgbClr val="FFFF00"/>
                </a:solidFill>
                <a:effectLst>
                  <a:outerShdw blurRad="38100" dist="38100" dir="2700000" algn="tl">
                    <a:srgbClr val="000000">
                      <a:alpha val="43137"/>
                    </a:srgbClr>
                  </a:outerShdw>
                </a:effectLst>
              </a:rPr>
              <a:t>адамның</a:t>
            </a:r>
            <a:r>
              <a:rPr lang="ru-RU" sz="2300" dirty="0">
                <a:solidFill>
                  <a:srgbClr val="FFFF00"/>
                </a:solidFill>
                <a:effectLst>
                  <a:outerShdw blurRad="38100" dist="38100" dir="2700000" algn="tl">
                    <a:srgbClr val="000000">
                      <a:alpha val="43137"/>
                    </a:srgbClr>
                  </a:outerShdw>
                </a:effectLst>
              </a:rPr>
              <a:t> </a:t>
            </a:r>
            <a:r>
              <a:rPr lang="ru-RU" sz="2300" dirty="0" err="1">
                <a:solidFill>
                  <a:srgbClr val="FFFF00"/>
                </a:solidFill>
                <a:effectLst>
                  <a:outerShdw blurRad="38100" dist="38100" dir="2700000" algn="tl">
                    <a:srgbClr val="000000">
                      <a:alpha val="43137"/>
                    </a:srgbClr>
                  </a:outerShdw>
                </a:effectLst>
              </a:rPr>
              <a:t>алтындығы</a:t>
            </a:r>
            <a:endParaRPr lang="ru-RU" sz="23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17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7722" y="274638"/>
            <a:ext cx="3536766" cy="6034682"/>
          </a:xfrm>
        </p:spPr>
        <p:txBody>
          <a:bodyPr>
            <a:noAutofit/>
          </a:bodyPr>
          <a:lstStyle/>
          <a:p>
            <a:pPr algn="l"/>
            <a:r>
              <a:rPr lang="ru-RU" sz="1600" dirty="0" err="1"/>
              <a:t>Мейірімінен</a:t>
            </a:r>
            <a:r>
              <a:rPr lang="ru-RU" sz="1600" dirty="0"/>
              <a:t> </a:t>
            </a:r>
            <a:r>
              <a:rPr lang="ru-RU" sz="1600" dirty="0" err="1"/>
              <a:t>нәр</a:t>
            </a:r>
            <a:r>
              <a:rPr lang="ru-RU" sz="1600" dirty="0"/>
              <a:t> </a:t>
            </a:r>
            <a:r>
              <a:rPr lang="ru-RU" sz="1600" dirty="0" err="1"/>
              <a:t>алдыңда</a:t>
            </a:r>
            <a:r>
              <a:rPr lang="ru-RU" sz="1600" dirty="0"/>
              <a:t> </a:t>
            </a:r>
            <a:r>
              <a:rPr lang="ru-RU" sz="1600" dirty="0" err="1"/>
              <a:t>жүректің</a:t>
            </a:r>
            <a:r>
              <a:rPr lang="ru-RU" sz="1600" dirty="0"/>
              <a:t>,</a:t>
            </a:r>
            <a:br>
              <a:rPr lang="ru-RU" sz="1600" dirty="0"/>
            </a:br>
            <a:r>
              <a:rPr lang="ru-RU" sz="1600" dirty="0" err="1"/>
              <a:t>Ата</a:t>
            </a:r>
            <a:r>
              <a:rPr lang="ru-RU" sz="1600" dirty="0"/>
              <a:t> - </a:t>
            </a:r>
            <a:r>
              <a:rPr lang="ru-RU" sz="1600" dirty="0" err="1"/>
              <a:t>анаңды</a:t>
            </a:r>
            <a:r>
              <a:rPr lang="ru-RU" sz="1600" dirty="0"/>
              <a:t> </a:t>
            </a:r>
            <a:r>
              <a:rPr lang="ru-RU" sz="1600" dirty="0" err="1"/>
              <a:t>қайта</a:t>
            </a:r>
            <a:r>
              <a:rPr lang="ru-RU" sz="1600" dirty="0"/>
              <a:t> </a:t>
            </a:r>
            <a:r>
              <a:rPr lang="ru-RU" sz="1600" dirty="0" err="1"/>
              <a:t>өмірде</a:t>
            </a:r>
            <a:r>
              <a:rPr lang="ru-RU" sz="1600" dirty="0"/>
              <a:t> </a:t>
            </a:r>
            <a:r>
              <a:rPr lang="ru-RU" sz="1600" dirty="0" err="1"/>
              <a:t>түлеттің</a:t>
            </a:r>
            <a:r>
              <a:rPr lang="ru-RU" sz="1600" dirty="0"/>
              <a:t>.</a:t>
            </a:r>
            <a:br>
              <a:rPr lang="ru-RU" sz="1600" dirty="0"/>
            </a:br>
            <a:r>
              <a:rPr lang="ru-RU" sz="1600" dirty="0" err="1"/>
              <a:t>Өйткені</a:t>
            </a:r>
            <a:r>
              <a:rPr lang="ru-RU" sz="1600" dirty="0"/>
              <a:t> сен </a:t>
            </a:r>
            <a:r>
              <a:rPr lang="ru-RU" sz="1600" dirty="0" err="1"/>
              <a:t>жақыныңның</a:t>
            </a:r>
            <a:r>
              <a:rPr lang="ru-RU" sz="1600" dirty="0"/>
              <a:t> </a:t>
            </a:r>
            <a:r>
              <a:rPr lang="ru-RU" sz="1600" dirty="0" err="1"/>
              <a:t>барлығын</a:t>
            </a:r>
            <a:r>
              <a:rPr lang="ru-RU" sz="1600" dirty="0"/>
              <a:t/>
            </a:r>
            <a:br>
              <a:rPr lang="ru-RU" sz="1600" dirty="0"/>
            </a:br>
            <a:r>
              <a:rPr lang="ru-RU" sz="1600" dirty="0" err="1"/>
              <a:t>Қуанттың</a:t>
            </a:r>
            <a:r>
              <a:rPr lang="ru-RU" sz="1600" dirty="0"/>
              <a:t> да, </a:t>
            </a:r>
            <a:r>
              <a:rPr lang="ru-RU" sz="1600" dirty="0" err="1"/>
              <a:t>мына</a:t>
            </a:r>
            <a:r>
              <a:rPr lang="ru-RU" sz="1600" dirty="0"/>
              <a:t> </a:t>
            </a:r>
            <a:r>
              <a:rPr lang="ru-RU" sz="1600" dirty="0" err="1"/>
              <a:t>өмірде</a:t>
            </a:r>
            <a:r>
              <a:rPr lang="ru-RU" sz="1600" dirty="0"/>
              <a:t> </a:t>
            </a:r>
            <a:r>
              <a:rPr lang="ru-RU" sz="1600" dirty="0" err="1"/>
              <a:t>шыр</a:t>
            </a:r>
            <a:r>
              <a:rPr lang="ru-RU" sz="1600" dirty="0"/>
              <a:t> </a:t>
            </a:r>
            <a:r>
              <a:rPr lang="ru-RU" sz="1600" dirty="0" err="1"/>
              <a:t>еттің</a:t>
            </a:r>
            <a:r>
              <a:rPr lang="ru-RU" sz="1600" dirty="0"/>
              <a:t>.</a:t>
            </a:r>
            <a:br>
              <a:rPr lang="ru-RU" sz="1600" dirty="0"/>
            </a:br>
            <a:r>
              <a:rPr lang="ru-RU" sz="1600" dirty="0"/>
              <a:t>Сен </a:t>
            </a:r>
            <a:r>
              <a:rPr lang="ru-RU" sz="1600" dirty="0" err="1"/>
              <a:t>туды</a:t>
            </a:r>
            <a:r>
              <a:rPr lang="ru-RU" sz="1600" dirty="0"/>
              <a:t> </a:t>
            </a:r>
            <a:r>
              <a:rPr lang="ru-RU" sz="1600" dirty="0" err="1"/>
              <a:t>деп</a:t>
            </a:r>
            <a:r>
              <a:rPr lang="ru-RU" sz="1600" dirty="0"/>
              <a:t>, </a:t>
            </a:r>
            <a:r>
              <a:rPr lang="ru-RU" sz="1600" dirty="0" err="1"/>
              <a:t>мерейлерін</a:t>
            </a:r>
            <a:r>
              <a:rPr lang="ru-RU" sz="1600" dirty="0"/>
              <a:t> </a:t>
            </a:r>
            <a:r>
              <a:rPr lang="ru-RU" sz="1600" dirty="0" err="1"/>
              <a:t>өсірді</a:t>
            </a:r>
            <a:r>
              <a:rPr lang="ru-RU" sz="1600" dirty="0"/>
              <a:t>,</a:t>
            </a:r>
            <a:br>
              <a:rPr lang="ru-RU" sz="1600" dirty="0"/>
            </a:br>
            <a:r>
              <a:rPr lang="ru-RU" sz="1600" dirty="0" err="1"/>
              <a:t>Талай</a:t>
            </a:r>
            <a:r>
              <a:rPr lang="ru-RU" sz="1600" dirty="0"/>
              <a:t> </a:t>
            </a:r>
            <a:r>
              <a:rPr lang="ru-RU" sz="1600" dirty="0" err="1"/>
              <a:t>көңіл</a:t>
            </a:r>
            <a:r>
              <a:rPr lang="ru-RU" sz="1600" dirty="0"/>
              <a:t> </a:t>
            </a:r>
            <a:r>
              <a:rPr lang="ru-RU" sz="1600" dirty="0" err="1"/>
              <a:t>қуаныштан</a:t>
            </a:r>
            <a:r>
              <a:rPr lang="ru-RU" sz="1600" dirty="0"/>
              <a:t> </a:t>
            </a:r>
            <a:r>
              <a:rPr lang="ru-RU" sz="1600" dirty="0" err="1"/>
              <a:t>көсілді</a:t>
            </a:r>
            <a:r>
              <a:rPr lang="ru-RU" sz="1600" dirty="0"/>
              <a:t>.</a:t>
            </a:r>
            <a:br>
              <a:rPr lang="ru-RU" sz="1600" dirty="0"/>
            </a:br>
            <a:r>
              <a:rPr lang="ru-RU" sz="1600" dirty="0" err="1"/>
              <a:t>Ұрпақ</a:t>
            </a:r>
            <a:r>
              <a:rPr lang="ru-RU" sz="1600" dirty="0"/>
              <a:t> </a:t>
            </a:r>
            <a:r>
              <a:rPr lang="ru-RU" sz="1600" dirty="0" err="1"/>
              <a:t>жалғар</a:t>
            </a:r>
            <a:r>
              <a:rPr lang="ru-RU" sz="1600" dirty="0"/>
              <a:t> </a:t>
            </a:r>
            <a:r>
              <a:rPr lang="ru-RU" sz="1600" dirty="0" err="1"/>
              <a:t>ұл</a:t>
            </a:r>
            <a:r>
              <a:rPr lang="ru-RU" sz="1600" dirty="0"/>
              <a:t> </a:t>
            </a:r>
            <a:r>
              <a:rPr lang="ru-RU" sz="1600" dirty="0" err="1"/>
              <a:t>туды</a:t>
            </a:r>
            <a:r>
              <a:rPr lang="ru-RU" sz="1600" dirty="0"/>
              <a:t> </a:t>
            </a:r>
            <a:r>
              <a:rPr lang="ru-RU" sz="1600" dirty="0" err="1"/>
              <a:t>деп</a:t>
            </a:r>
            <a:r>
              <a:rPr lang="ru-RU" sz="1600" dirty="0"/>
              <a:t> - </a:t>
            </a:r>
            <a:r>
              <a:rPr lang="ru-RU" sz="1600" dirty="0" err="1"/>
              <a:t>қуанды</a:t>
            </a:r>
            <a:r>
              <a:rPr lang="ru-RU" sz="1600" dirty="0"/>
              <a:t>,</a:t>
            </a:r>
            <a:br>
              <a:rPr lang="ru-RU" sz="1600" dirty="0"/>
            </a:br>
            <a:r>
              <a:rPr lang="ru-RU" sz="1600" dirty="0" err="1"/>
              <a:t>Ұл</a:t>
            </a:r>
            <a:r>
              <a:rPr lang="ru-RU" sz="1600" dirty="0"/>
              <a:t> </a:t>
            </a:r>
            <a:r>
              <a:rPr lang="ru-RU" sz="1600" dirty="0" err="1"/>
              <a:t>келді</a:t>
            </a:r>
            <a:r>
              <a:rPr lang="ru-RU" sz="1600" dirty="0"/>
              <a:t> </a:t>
            </a:r>
            <a:r>
              <a:rPr lang="ru-RU" sz="1600" dirty="0" err="1"/>
              <a:t>деп</a:t>
            </a:r>
            <a:r>
              <a:rPr lang="ru-RU" sz="1600" dirty="0"/>
              <a:t>, </a:t>
            </a:r>
            <a:r>
              <a:rPr lang="ru-RU" sz="1600" dirty="0" err="1"/>
              <a:t>кіндігің</a:t>
            </a:r>
            <a:r>
              <a:rPr lang="ru-RU" sz="1600" dirty="0"/>
              <a:t> де </a:t>
            </a:r>
            <a:r>
              <a:rPr lang="ru-RU" sz="1600" dirty="0" err="1"/>
              <a:t>кесілді</a:t>
            </a:r>
            <a:r>
              <a:rPr lang="ru-RU" sz="1600" dirty="0"/>
              <a:t>.</a:t>
            </a:r>
            <a:br>
              <a:rPr lang="ru-RU" sz="1600" dirty="0"/>
            </a:br>
            <a:r>
              <a:rPr lang="ru-RU" sz="1600" dirty="0" err="1"/>
              <a:t>Емес</a:t>
            </a:r>
            <a:r>
              <a:rPr lang="ru-RU" sz="1600" dirty="0"/>
              <a:t> </a:t>
            </a:r>
            <a:r>
              <a:rPr lang="ru-RU" sz="1600" dirty="0" err="1"/>
              <a:t>еді</a:t>
            </a:r>
            <a:r>
              <a:rPr lang="ru-RU" sz="1600" dirty="0"/>
              <a:t> </a:t>
            </a:r>
            <a:r>
              <a:rPr lang="ru-RU" sz="1600" dirty="0" err="1"/>
              <a:t>ешбір</a:t>
            </a:r>
            <a:r>
              <a:rPr lang="ru-RU" sz="1600" dirty="0"/>
              <a:t> </a:t>
            </a:r>
            <a:r>
              <a:rPr lang="ru-RU" sz="1600" dirty="0" err="1"/>
              <a:t>тілек</a:t>
            </a:r>
            <a:r>
              <a:rPr lang="ru-RU" sz="1600" dirty="0"/>
              <a:t> </a:t>
            </a:r>
            <a:r>
              <a:rPr lang="ru-RU" sz="1600" dirty="0" err="1"/>
              <a:t>жасанды</a:t>
            </a:r>
            <a:r>
              <a:rPr lang="ru-RU" sz="1600" dirty="0"/>
              <a:t>,</a:t>
            </a:r>
            <a:br>
              <a:rPr lang="ru-RU" sz="1600" dirty="0"/>
            </a:br>
            <a:r>
              <a:rPr lang="ru-RU" sz="1600" dirty="0"/>
              <a:t>Сен </a:t>
            </a:r>
            <a:r>
              <a:rPr lang="ru-RU" sz="1600" dirty="0" err="1"/>
              <a:t>туды</a:t>
            </a:r>
            <a:r>
              <a:rPr lang="ru-RU" sz="1600" dirty="0"/>
              <a:t> </a:t>
            </a:r>
            <a:r>
              <a:rPr lang="ru-RU" sz="1600" dirty="0" err="1"/>
              <a:t>деп</a:t>
            </a:r>
            <a:r>
              <a:rPr lang="ru-RU" sz="1600" dirty="0"/>
              <a:t>, </a:t>
            </a:r>
            <a:r>
              <a:rPr lang="ru-RU" sz="1600" dirty="0" err="1"/>
              <a:t>шілдехана</a:t>
            </a:r>
            <a:r>
              <a:rPr lang="ru-RU" sz="1600" dirty="0"/>
              <a:t> </a:t>
            </a:r>
            <a:r>
              <a:rPr lang="ru-RU" sz="1600" dirty="0" err="1"/>
              <a:t>жасалды</a:t>
            </a:r>
            <a:r>
              <a:rPr lang="ru-RU" sz="1600" dirty="0"/>
              <a:t>.</a:t>
            </a:r>
            <a:br>
              <a:rPr lang="ru-RU" sz="1600" dirty="0"/>
            </a:br>
            <a:r>
              <a:rPr lang="ru-RU" sz="1600" dirty="0" err="1"/>
              <a:t>Көпшілікке</a:t>
            </a:r>
            <a:r>
              <a:rPr lang="ru-RU" sz="1600" dirty="0"/>
              <a:t> сен </a:t>
            </a:r>
            <a:r>
              <a:rPr lang="ru-RU" sz="1600" dirty="0" err="1"/>
              <a:t>осылай</a:t>
            </a:r>
            <a:r>
              <a:rPr lang="ru-RU" sz="1600" dirty="0"/>
              <a:t> </a:t>
            </a:r>
            <a:r>
              <a:rPr lang="ru-RU" sz="1600" dirty="0" err="1"/>
              <a:t>елендің</a:t>
            </a:r>
            <a:r>
              <a:rPr lang="ru-RU" sz="1600" dirty="0"/>
              <a:t>,</a:t>
            </a:r>
            <a:br>
              <a:rPr lang="ru-RU" sz="1600" dirty="0"/>
            </a:br>
            <a:r>
              <a:rPr lang="ru-RU" sz="1600" dirty="0"/>
              <a:t>Тал </a:t>
            </a:r>
            <a:r>
              <a:rPr lang="ru-RU" sz="1600" dirty="0" err="1"/>
              <a:t>бесікке</a:t>
            </a:r>
            <a:r>
              <a:rPr lang="ru-RU" sz="1600" dirty="0"/>
              <a:t> </a:t>
            </a:r>
            <a:r>
              <a:rPr lang="ru-RU" sz="1600" dirty="0" err="1"/>
              <a:t>ана</a:t>
            </a:r>
            <a:r>
              <a:rPr lang="ru-RU" sz="1600" dirty="0"/>
              <a:t> </a:t>
            </a:r>
            <a:r>
              <a:rPr lang="ru-RU" sz="1600" dirty="0" err="1"/>
              <a:t>әлдимен</a:t>
            </a:r>
            <a:r>
              <a:rPr lang="ru-RU" sz="1600" dirty="0"/>
              <a:t> </a:t>
            </a:r>
            <a:r>
              <a:rPr lang="ru-RU" sz="1600" dirty="0" err="1"/>
              <a:t>бөлендің</a:t>
            </a:r>
            <a:r>
              <a:rPr lang="ru-RU" sz="1600" dirty="0"/>
              <a:t>.</a:t>
            </a:r>
            <a:br>
              <a:rPr lang="ru-RU" sz="1600" dirty="0"/>
            </a:br>
            <a:r>
              <a:rPr lang="ru-RU" sz="1600" dirty="0" err="1"/>
              <a:t>Жаттың</a:t>
            </a:r>
            <a:r>
              <a:rPr lang="ru-RU" sz="1600" dirty="0"/>
              <a:t> </a:t>
            </a:r>
            <a:r>
              <a:rPr lang="ru-RU" sz="1600" dirty="0" err="1"/>
              <a:t>тыңдап</a:t>
            </a:r>
            <a:r>
              <a:rPr lang="ru-RU" sz="1600" dirty="0"/>
              <a:t> </a:t>
            </a:r>
            <a:r>
              <a:rPr lang="ru-RU" sz="1600" dirty="0" err="1"/>
              <a:t>осынау</a:t>
            </a:r>
            <a:r>
              <a:rPr lang="ru-RU" sz="1600" dirty="0"/>
              <a:t> </a:t>
            </a:r>
            <a:r>
              <a:rPr lang="ru-RU" sz="1600" dirty="0" err="1"/>
              <a:t>бір</a:t>
            </a:r>
            <a:r>
              <a:rPr lang="ru-RU" sz="1600" dirty="0"/>
              <a:t> </a:t>
            </a:r>
            <a:r>
              <a:rPr lang="ru-RU" sz="1600" dirty="0" err="1"/>
              <a:t>ұлы</a:t>
            </a:r>
            <a:r>
              <a:rPr lang="ru-RU" sz="1600" dirty="0"/>
              <a:t> </a:t>
            </a:r>
            <a:r>
              <a:rPr lang="ru-RU" sz="1600" dirty="0" err="1"/>
              <a:t>әнді</a:t>
            </a:r>
            <a:r>
              <a:rPr lang="ru-RU" sz="1600" dirty="0"/>
              <a:t>,</a:t>
            </a:r>
            <a:br>
              <a:rPr lang="ru-RU" sz="1600" dirty="0"/>
            </a:br>
            <a:r>
              <a:rPr lang="ru-RU" sz="1600" dirty="0" err="1"/>
              <a:t>Сол</a:t>
            </a:r>
            <a:r>
              <a:rPr lang="ru-RU" sz="1600" dirty="0"/>
              <a:t> </a:t>
            </a:r>
            <a:r>
              <a:rPr lang="ru-RU" sz="1600" dirty="0" err="1"/>
              <a:t>әуенмен</a:t>
            </a:r>
            <a:r>
              <a:rPr lang="ru-RU" sz="1600" dirty="0"/>
              <a:t> </a:t>
            </a:r>
            <a:r>
              <a:rPr lang="ru-RU" sz="1600" dirty="0" err="1" smtClean="0"/>
              <a:t>мына</a:t>
            </a:r>
            <a:r>
              <a:rPr lang="ru-RU" sz="1600" dirty="0" smtClean="0"/>
              <a:t> </a:t>
            </a:r>
            <a:r>
              <a:rPr lang="ru-RU" sz="1600" dirty="0" err="1"/>
              <a:t>өмірге</a:t>
            </a:r>
            <a:r>
              <a:rPr lang="ru-RU" sz="1600" dirty="0"/>
              <a:t> сен </a:t>
            </a:r>
            <a:r>
              <a:rPr lang="ru-RU" sz="1600" dirty="0" err="1"/>
              <a:t>ендің</a:t>
            </a:r>
            <a:r>
              <a:rPr lang="ru-RU" sz="1600" dirty="0" smtClean="0"/>
              <a:t>.</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err="1" smtClean="0"/>
              <a:t>Үйдің</a:t>
            </a:r>
            <a:r>
              <a:rPr lang="ru-RU" sz="1600" dirty="0" smtClean="0"/>
              <a:t> </a:t>
            </a:r>
            <a:r>
              <a:rPr lang="ru-RU" sz="1600" dirty="0" err="1" smtClean="0"/>
              <a:t>үлкені</a:t>
            </a:r>
            <a:r>
              <a:rPr lang="ru-RU" sz="1600" dirty="0" smtClean="0"/>
              <a:t>: </a:t>
            </a:r>
            <a:r>
              <a:rPr lang="ru-RU" sz="1600" dirty="0" err="1" smtClean="0"/>
              <a:t>Темірлан</a:t>
            </a:r>
            <a:r>
              <a:rPr lang="ru-RU" sz="1600" dirty="0" smtClean="0"/>
              <a:t> </a:t>
            </a: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endParaRPr lang="ru-RU"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842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684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329" y="332656"/>
            <a:ext cx="497216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6024" y="19794"/>
            <a:ext cx="4355976" cy="7017306"/>
          </a:xfrm>
          <a:prstGeom prst="rect">
            <a:avLst/>
          </a:prstGeom>
        </p:spPr>
        <p:txBody>
          <a:bodyPr wrap="square">
            <a:spAutoFit/>
          </a:bodyPr>
          <a:lstStyle/>
          <a:p>
            <a:r>
              <a:rPr lang="ru-RU" b="1" dirty="0" err="1"/>
              <a:t>Қыз</a:t>
            </a:r>
            <a:r>
              <a:rPr lang="ru-RU" b="1" dirty="0"/>
              <a:t> </a:t>
            </a:r>
            <a:r>
              <a:rPr lang="ru-RU" b="1" dirty="0" err="1"/>
              <a:t>баланың</a:t>
            </a:r>
            <a:r>
              <a:rPr lang="ru-RU" b="1" dirty="0"/>
              <a:t> </a:t>
            </a:r>
            <a:r>
              <a:rPr lang="ru-RU" b="1" dirty="0" err="1"/>
              <a:t>сұлулығы</a:t>
            </a:r>
            <a:r>
              <a:rPr lang="ru-RU" dirty="0"/>
              <a:t> </a:t>
            </a:r>
            <a:r>
              <a:rPr lang="ru-RU" dirty="0" err="1"/>
              <a:t>иманында</a:t>
            </a:r>
            <a:r>
              <a:rPr lang="ru-RU" dirty="0"/>
              <a:t>,</a:t>
            </a:r>
            <a:br>
              <a:rPr lang="ru-RU" dirty="0"/>
            </a:br>
            <a:r>
              <a:rPr lang="ru-RU" dirty="0" err="1"/>
              <a:t>Бойына</a:t>
            </a:r>
            <a:r>
              <a:rPr lang="ru-RU" dirty="0"/>
              <a:t> </a:t>
            </a:r>
            <a:r>
              <a:rPr lang="ru-RU" dirty="0" err="1"/>
              <a:t>жақсы</a:t>
            </a:r>
            <a:r>
              <a:rPr lang="ru-RU" dirty="0"/>
              <a:t> </a:t>
            </a:r>
            <a:r>
              <a:rPr lang="ru-RU" dirty="0" err="1"/>
              <a:t>қасиет</a:t>
            </a:r>
            <a:r>
              <a:rPr lang="ru-RU" dirty="0"/>
              <a:t> </a:t>
            </a:r>
            <a:r>
              <a:rPr lang="ru-RU" dirty="0" err="1"/>
              <a:t>жыйғанында</a:t>
            </a:r>
            <a:r>
              <a:rPr lang="ru-RU" dirty="0"/>
              <a:t>,</a:t>
            </a:r>
            <a:br>
              <a:rPr lang="ru-RU" dirty="0"/>
            </a:br>
            <a:r>
              <a:rPr lang="ru-RU" dirty="0" err="1"/>
              <a:t>Анасының</a:t>
            </a:r>
            <a:r>
              <a:rPr lang="ru-RU" dirty="0"/>
              <a:t> </a:t>
            </a:r>
            <a:r>
              <a:rPr lang="ru-RU" dirty="0" err="1"/>
              <a:t>атына</a:t>
            </a:r>
            <a:r>
              <a:rPr lang="ru-RU" dirty="0"/>
              <a:t> </a:t>
            </a:r>
            <a:r>
              <a:rPr lang="ru-RU" dirty="0" err="1"/>
              <a:t>кір</a:t>
            </a:r>
            <a:r>
              <a:rPr lang="ru-RU" dirty="0"/>
              <a:t> </a:t>
            </a:r>
            <a:r>
              <a:rPr lang="ru-RU" dirty="0" err="1"/>
              <a:t>келтірмей</a:t>
            </a:r>
            <a:r>
              <a:rPr lang="ru-RU" dirty="0"/>
              <a:t>,</a:t>
            </a:r>
            <a:br>
              <a:rPr lang="ru-RU" dirty="0"/>
            </a:br>
            <a:r>
              <a:rPr lang="ru-RU" dirty="0" err="1"/>
              <a:t>Тәрбиемен</a:t>
            </a:r>
            <a:r>
              <a:rPr lang="ru-RU" dirty="0"/>
              <a:t> </a:t>
            </a:r>
            <a:r>
              <a:rPr lang="ru-RU" dirty="0" err="1"/>
              <a:t>ортаға</a:t>
            </a:r>
            <a:r>
              <a:rPr lang="ru-RU" dirty="0"/>
              <a:t> </a:t>
            </a:r>
            <a:r>
              <a:rPr lang="ru-RU" dirty="0" err="1"/>
              <a:t>сыйғанында</a:t>
            </a:r>
            <a:r>
              <a:rPr lang="ru-RU" dirty="0"/>
              <a:t>.</a:t>
            </a:r>
            <a:br>
              <a:rPr lang="ru-RU" dirty="0"/>
            </a:br>
            <a:r>
              <a:rPr lang="ru-RU" dirty="0"/>
              <a:t/>
            </a:r>
            <a:br>
              <a:rPr lang="ru-RU" dirty="0"/>
            </a:br>
            <a:r>
              <a:rPr lang="ru-RU" b="1" dirty="0" err="1"/>
              <a:t>Қыз</a:t>
            </a:r>
            <a:r>
              <a:rPr lang="ru-RU" b="1" dirty="0"/>
              <a:t> </a:t>
            </a:r>
            <a:r>
              <a:rPr lang="ru-RU" b="1" dirty="0" err="1"/>
              <a:t>баланың</a:t>
            </a:r>
            <a:r>
              <a:rPr lang="ru-RU" b="1" dirty="0"/>
              <a:t> </a:t>
            </a:r>
            <a:r>
              <a:rPr lang="ru-RU" b="1" dirty="0" err="1"/>
              <a:t>сұлулығы</a:t>
            </a:r>
            <a:r>
              <a:rPr lang="ru-RU" dirty="0"/>
              <a:t>, </a:t>
            </a:r>
            <a:r>
              <a:rPr lang="ru-RU" dirty="0" err="1"/>
              <a:t>жүргенінде</a:t>
            </a:r>
            <a:r>
              <a:rPr lang="ru-RU" dirty="0"/>
              <a:t>,</a:t>
            </a:r>
            <a:br>
              <a:rPr lang="ru-RU" dirty="0"/>
            </a:br>
            <a:r>
              <a:rPr lang="ru-RU" dirty="0" err="1"/>
              <a:t>Әдеппенен</a:t>
            </a:r>
            <a:r>
              <a:rPr lang="ru-RU" dirty="0"/>
              <a:t> </a:t>
            </a:r>
            <a:r>
              <a:rPr lang="ru-RU" dirty="0" err="1"/>
              <a:t>жымиып</a:t>
            </a:r>
            <a:r>
              <a:rPr lang="ru-RU" dirty="0"/>
              <a:t> </a:t>
            </a:r>
            <a:r>
              <a:rPr lang="ru-RU" dirty="0" err="1"/>
              <a:t>күлгенінде</a:t>
            </a:r>
            <a:r>
              <a:rPr lang="ru-RU" dirty="0"/>
              <a:t>,</a:t>
            </a:r>
            <a:br>
              <a:rPr lang="ru-RU" dirty="0"/>
            </a:br>
            <a:r>
              <a:rPr lang="ru-RU" dirty="0" err="1"/>
              <a:t>Өсек</a:t>
            </a:r>
            <a:r>
              <a:rPr lang="ru-RU" dirty="0"/>
              <a:t> </a:t>
            </a:r>
            <a:r>
              <a:rPr lang="ru-RU" dirty="0" err="1"/>
              <a:t>аяң</a:t>
            </a:r>
            <a:r>
              <a:rPr lang="ru-RU" dirty="0"/>
              <a:t>, </a:t>
            </a:r>
            <a:r>
              <a:rPr lang="ru-RU" dirty="0" err="1"/>
              <a:t>әңгімеден</a:t>
            </a:r>
            <a:r>
              <a:rPr lang="ru-RU" dirty="0"/>
              <a:t> </a:t>
            </a:r>
            <a:r>
              <a:rPr lang="ru-RU" dirty="0" err="1"/>
              <a:t>аулақ</a:t>
            </a:r>
            <a:r>
              <a:rPr lang="ru-RU" dirty="0"/>
              <a:t> </a:t>
            </a:r>
            <a:r>
              <a:rPr lang="ru-RU" dirty="0" err="1"/>
              <a:t>болып</a:t>
            </a:r>
            <a:r>
              <a:rPr lang="ru-RU" dirty="0"/>
              <a:t>,</a:t>
            </a:r>
            <a:br>
              <a:rPr lang="ru-RU" dirty="0"/>
            </a:br>
            <a:r>
              <a:rPr lang="ru-RU" dirty="0" err="1"/>
              <a:t>Орынын</a:t>
            </a:r>
            <a:r>
              <a:rPr lang="ru-RU" dirty="0"/>
              <a:t> </a:t>
            </a:r>
            <a:r>
              <a:rPr lang="ru-RU" dirty="0" err="1"/>
              <a:t>қай</a:t>
            </a:r>
            <a:r>
              <a:rPr lang="ru-RU" dirty="0"/>
              <a:t> </a:t>
            </a:r>
            <a:r>
              <a:rPr lang="ru-RU" dirty="0" err="1"/>
              <a:t>жерде</a:t>
            </a:r>
            <a:r>
              <a:rPr lang="ru-RU" dirty="0"/>
              <a:t> де </a:t>
            </a:r>
            <a:r>
              <a:rPr lang="ru-RU" dirty="0" err="1"/>
              <a:t>білгенінде</a:t>
            </a:r>
            <a:r>
              <a:rPr lang="ru-RU" dirty="0"/>
              <a:t>.</a:t>
            </a:r>
            <a:br>
              <a:rPr lang="ru-RU" dirty="0"/>
            </a:br>
            <a:r>
              <a:rPr lang="ru-RU" dirty="0"/>
              <a:t/>
            </a:r>
            <a:br>
              <a:rPr lang="ru-RU" dirty="0"/>
            </a:br>
            <a:r>
              <a:rPr lang="ru-RU" b="1" dirty="0" err="1"/>
              <a:t>Қыз</a:t>
            </a:r>
            <a:r>
              <a:rPr lang="ru-RU" b="1" dirty="0"/>
              <a:t> </a:t>
            </a:r>
            <a:r>
              <a:rPr lang="ru-RU" b="1" dirty="0" err="1"/>
              <a:t>баланың</a:t>
            </a:r>
            <a:r>
              <a:rPr lang="ru-RU" b="1" dirty="0"/>
              <a:t> </a:t>
            </a:r>
            <a:r>
              <a:rPr lang="ru-RU" b="1" dirty="0" err="1"/>
              <a:t>сұлулығы</a:t>
            </a:r>
            <a:r>
              <a:rPr lang="ru-RU" dirty="0"/>
              <a:t> </a:t>
            </a:r>
            <a:r>
              <a:rPr lang="ru-RU" dirty="0" err="1"/>
              <a:t>адалдығы</a:t>
            </a:r>
            <a:r>
              <a:rPr lang="ru-RU" dirty="0"/>
              <a:t>,</a:t>
            </a:r>
            <a:br>
              <a:rPr lang="ru-RU" dirty="0"/>
            </a:br>
            <a:r>
              <a:rPr lang="ru-RU" dirty="0"/>
              <a:t>Жан-</a:t>
            </a:r>
            <a:r>
              <a:rPr lang="ru-RU" dirty="0" err="1"/>
              <a:t>жағына</a:t>
            </a:r>
            <a:r>
              <a:rPr lang="ru-RU" dirty="0"/>
              <a:t> </a:t>
            </a:r>
            <a:r>
              <a:rPr lang="ru-RU" dirty="0" err="1"/>
              <a:t>тимесе</a:t>
            </a:r>
            <a:r>
              <a:rPr lang="ru-RU" dirty="0"/>
              <a:t> </a:t>
            </a:r>
            <a:r>
              <a:rPr lang="ru-RU" dirty="0" err="1"/>
              <a:t>жамандығы</a:t>
            </a:r>
            <a:r>
              <a:rPr lang="ru-RU" dirty="0"/>
              <a:t>,</a:t>
            </a:r>
            <a:br>
              <a:rPr lang="ru-RU" dirty="0"/>
            </a:br>
            <a:r>
              <a:rPr lang="ru-RU" dirty="0" err="1"/>
              <a:t>Байқалмаса</a:t>
            </a:r>
            <a:r>
              <a:rPr lang="ru-RU" dirty="0"/>
              <a:t> </a:t>
            </a:r>
            <a:r>
              <a:rPr lang="ru-RU" dirty="0" err="1"/>
              <a:t>шық</a:t>
            </a:r>
            <a:r>
              <a:rPr lang="ru-RU" dirty="0"/>
              <a:t> </a:t>
            </a:r>
            <a:r>
              <a:rPr lang="ru-RU" dirty="0" err="1"/>
              <a:t>бермес</a:t>
            </a:r>
            <a:r>
              <a:rPr lang="ru-RU" dirty="0"/>
              <a:t> </a:t>
            </a:r>
            <a:r>
              <a:rPr lang="ru-RU" dirty="0" err="1"/>
              <a:t>сараңдығы</a:t>
            </a:r>
            <a:r>
              <a:rPr lang="ru-RU" dirty="0"/>
              <a:t>,</a:t>
            </a:r>
            <a:br>
              <a:rPr lang="ru-RU" dirty="0"/>
            </a:br>
            <a:r>
              <a:rPr lang="ru-RU" dirty="0" err="1"/>
              <a:t>Ең</a:t>
            </a:r>
            <a:r>
              <a:rPr lang="ru-RU" dirty="0"/>
              <a:t> </a:t>
            </a:r>
            <a:r>
              <a:rPr lang="ru-RU" dirty="0" err="1"/>
              <a:t>бастысы</a:t>
            </a:r>
            <a:r>
              <a:rPr lang="ru-RU" dirty="0"/>
              <a:t> </a:t>
            </a:r>
            <a:r>
              <a:rPr lang="ru-RU" dirty="0" err="1"/>
              <a:t>кішіпейіл</a:t>
            </a:r>
            <a:r>
              <a:rPr lang="ru-RU" dirty="0"/>
              <a:t> </a:t>
            </a:r>
            <a:r>
              <a:rPr lang="ru-RU" dirty="0" err="1"/>
              <a:t>адамдығы</a:t>
            </a:r>
            <a:r>
              <a:rPr lang="ru-RU" dirty="0"/>
              <a:t>.</a:t>
            </a:r>
            <a:br>
              <a:rPr lang="ru-RU" dirty="0"/>
            </a:br>
            <a:r>
              <a:rPr lang="ru-RU" dirty="0"/>
              <a:t/>
            </a:r>
            <a:br>
              <a:rPr lang="ru-RU" dirty="0"/>
            </a:br>
            <a:r>
              <a:rPr lang="ru-RU" b="1" dirty="0" err="1"/>
              <a:t>Қыз</a:t>
            </a:r>
            <a:r>
              <a:rPr lang="ru-RU" b="1" dirty="0"/>
              <a:t> </a:t>
            </a:r>
            <a:r>
              <a:rPr lang="ru-RU" b="1" dirty="0" err="1"/>
              <a:t>баланың</a:t>
            </a:r>
            <a:r>
              <a:rPr lang="ru-RU" b="1" dirty="0"/>
              <a:t> </a:t>
            </a:r>
            <a:r>
              <a:rPr lang="ru-RU" b="1" dirty="0" err="1"/>
              <a:t>сұлулығы</a:t>
            </a:r>
            <a:r>
              <a:rPr lang="ru-RU" dirty="0"/>
              <a:t> </a:t>
            </a:r>
            <a:r>
              <a:rPr lang="ru-RU" dirty="0" err="1"/>
              <a:t>батылдығы</a:t>
            </a:r>
            <a:r>
              <a:rPr lang="ru-RU" dirty="0"/>
              <a:t>,</a:t>
            </a:r>
            <a:br>
              <a:rPr lang="ru-RU" dirty="0"/>
            </a:br>
            <a:r>
              <a:rPr lang="ru-RU" dirty="0" err="1"/>
              <a:t>Анадан</a:t>
            </a:r>
            <a:r>
              <a:rPr lang="ru-RU" dirty="0"/>
              <a:t> </a:t>
            </a:r>
            <a:r>
              <a:rPr lang="ru-RU" dirty="0" err="1"/>
              <a:t>текті</a:t>
            </a:r>
            <a:r>
              <a:rPr lang="ru-RU" dirty="0"/>
              <a:t> </a:t>
            </a:r>
            <a:r>
              <a:rPr lang="ru-RU" dirty="0" err="1"/>
              <a:t>туған</a:t>
            </a:r>
            <a:r>
              <a:rPr lang="ru-RU" dirty="0"/>
              <a:t> </a:t>
            </a:r>
            <a:r>
              <a:rPr lang="ru-RU" dirty="0" err="1"/>
              <a:t>асылдығы</a:t>
            </a:r>
            <a:r>
              <a:rPr lang="ru-RU" dirty="0"/>
              <a:t>,</a:t>
            </a:r>
            <a:br>
              <a:rPr lang="ru-RU" dirty="0"/>
            </a:br>
            <a:r>
              <a:rPr lang="ru-RU" dirty="0" err="1"/>
              <a:t>Ата-ананың</a:t>
            </a:r>
            <a:r>
              <a:rPr lang="ru-RU" dirty="0"/>
              <a:t> </a:t>
            </a:r>
            <a:r>
              <a:rPr lang="ru-RU" dirty="0" err="1"/>
              <a:t>қадірін</a:t>
            </a:r>
            <a:r>
              <a:rPr lang="ru-RU" dirty="0"/>
              <a:t> </a:t>
            </a:r>
            <a:r>
              <a:rPr lang="ru-RU" dirty="0" err="1"/>
              <a:t>бағалайтын</a:t>
            </a:r>
            <a:r>
              <a:rPr lang="ru-RU" dirty="0"/>
              <a:t>,</a:t>
            </a:r>
            <a:br>
              <a:rPr lang="ru-RU" dirty="0"/>
            </a:br>
            <a:r>
              <a:rPr lang="ru-RU" dirty="0" err="1"/>
              <a:t>Ерке</a:t>
            </a:r>
            <a:r>
              <a:rPr lang="ru-RU" dirty="0"/>
              <a:t> </a:t>
            </a:r>
            <a:r>
              <a:rPr lang="ru-RU" dirty="0" err="1"/>
              <a:t>тотай</a:t>
            </a:r>
            <a:r>
              <a:rPr lang="ru-RU" dirty="0"/>
              <a:t>, </a:t>
            </a:r>
            <a:r>
              <a:rPr lang="ru-RU" dirty="0" err="1"/>
              <a:t>болмаса</a:t>
            </a:r>
            <a:r>
              <a:rPr lang="ru-RU" dirty="0"/>
              <a:t> </a:t>
            </a:r>
            <a:r>
              <a:rPr lang="ru-RU" dirty="0" err="1"/>
              <a:t>масылдығы</a:t>
            </a:r>
            <a:r>
              <a:rPr lang="ru-RU" dirty="0"/>
              <a:t>.</a:t>
            </a:r>
            <a:br>
              <a:rPr lang="ru-RU" dirty="0"/>
            </a:br>
            <a:r>
              <a:rPr lang="ru-RU" dirty="0"/>
              <a:t/>
            </a:r>
            <a:br>
              <a:rPr lang="ru-RU" dirty="0"/>
            </a:br>
            <a:r>
              <a:rPr lang="ru-RU" b="1" dirty="0" err="1"/>
              <a:t>Қыз</a:t>
            </a:r>
            <a:r>
              <a:rPr lang="ru-RU" b="1" dirty="0"/>
              <a:t> </a:t>
            </a:r>
            <a:r>
              <a:rPr lang="ru-RU" b="1" dirty="0" err="1"/>
              <a:t>баланың</a:t>
            </a:r>
            <a:r>
              <a:rPr lang="ru-RU" b="1" dirty="0"/>
              <a:t> </a:t>
            </a:r>
            <a:r>
              <a:rPr lang="ru-RU" b="1" dirty="0" err="1"/>
              <a:t>сұлулығы</a:t>
            </a:r>
            <a:r>
              <a:rPr lang="ru-RU" dirty="0"/>
              <a:t> </a:t>
            </a:r>
            <a:r>
              <a:rPr lang="ru-RU" dirty="0" err="1"/>
              <a:t>тәрбиесі</a:t>
            </a:r>
            <a:r>
              <a:rPr lang="ru-RU" dirty="0"/>
              <a:t>,</a:t>
            </a:r>
            <a:br>
              <a:rPr lang="ru-RU" dirty="0"/>
            </a:br>
            <a:r>
              <a:rPr lang="ru-RU" dirty="0"/>
              <a:t>Таза </a:t>
            </a:r>
            <a:r>
              <a:rPr lang="ru-RU" dirty="0" err="1"/>
              <a:t>болса</a:t>
            </a:r>
            <a:r>
              <a:rPr lang="ru-RU" dirty="0"/>
              <a:t> ары мен </a:t>
            </a:r>
            <a:r>
              <a:rPr lang="ru-RU" dirty="0" err="1"/>
              <a:t>жандүниесі</a:t>
            </a:r>
            <a:r>
              <a:rPr lang="ru-RU" dirty="0"/>
              <a:t>.</a:t>
            </a:r>
            <a:br>
              <a:rPr lang="ru-RU" dirty="0"/>
            </a:br>
            <a:r>
              <a:rPr lang="ru-RU" dirty="0" err="1"/>
              <a:t>Ата-ана</a:t>
            </a:r>
            <a:r>
              <a:rPr lang="ru-RU" dirty="0"/>
              <a:t> </a:t>
            </a:r>
            <a:r>
              <a:rPr lang="ru-RU" dirty="0" err="1"/>
              <a:t>ақылын</a:t>
            </a:r>
            <a:r>
              <a:rPr lang="ru-RU" dirty="0"/>
              <a:t> </a:t>
            </a:r>
            <a:r>
              <a:rPr lang="ru-RU" dirty="0" err="1"/>
              <a:t>місе</a:t>
            </a:r>
            <a:r>
              <a:rPr lang="ru-RU" dirty="0"/>
              <a:t> </a:t>
            </a:r>
            <a:r>
              <a:rPr lang="ru-RU" dirty="0" err="1"/>
              <a:t>тұтса</a:t>
            </a:r>
            <a:r>
              <a:rPr lang="ru-RU" dirty="0"/>
              <a:t>,</a:t>
            </a:r>
            <a:br>
              <a:rPr lang="ru-RU" dirty="0"/>
            </a:br>
            <a:r>
              <a:rPr lang="ru-RU" dirty="0" err="1"/>
              <a:t>Айдан</a:t>
            </a:r>
            <a:r>
              <a:rPr lang="ru-RU" dirty="0"/>
              <a:t> </a:t>
            </a:r>
            <a:r>
              <a:rPr lang="ru-RU" dirty="0" err="1"/>
              <a:t>анық</a:t>
            </a:r>
            <a:r>
              <a:rPr lang="ru-RU" dirty="0"/>
              <a:t> </a:t>
            </a:r>
            <a:r>
              <a:rPr lang="ru-RU" dirty="0" err="1"/>
              <a:t>атына</a:t>
            </a:r>
            <a:r>
              <a:rPr lang="ru-RU" dirty="0"/>
              <a:t> </a:t>
            </a:r>
            <a:r>
              <a:rPr lang="ru-RU" dirty="0" err="1"/>
              <a:t>шаң</a:t>
            </a:r>
            <a:r>
              <a:rPr lang="ru-RU" dirty="0"/>
              <a:t> </a:t>
            </a:r>
            <a:r>
              <a:rPr lang="ru-RU" dirty="0" err="1"/>
              <a:t>тимесі</a:t>
            </a:r>
            <a:r>
              <a:rPr lang="ru-RU" dirty="0"/>
              <a:t>.</a:t>
            </a:r>
            <a:br>
              <a:rPr lang="ru-RU" dirty="0"/>
            </a:br>
            <a:endParaRPr lang="ru-RU" dirty="0"/>
          </a:p>
        </p:txBody>
      </p:sp>
      <p:sp>
        <p:nvSpPr>
          <p:cNvPr id="7" name="Прямоугольник 6"/>
          <p:cNvSpPr/>
          <p:nvPr/>
        </p:nvSpPr>
        <p:spPr>
          <a:xfrm>
            <a:off x="4427984" y="5769237"/>
            <a:ext cx="4248472" cy="1046440"/>
          </a:xfrm>
          <a:prstGeom prst="rect">
            <a:avLst/>
          </a:prstGeom>
        </p:spPr>
        <p:txBody>
          <a:bodyPr wrap="square">
            <a:spAutoFit/>
          </a:bodyPr>
          <a:lstStyle/>
          <a:p>
            <a:pPr algn="ctr"/>
            <a:r>
              <a:rPr lang="ru-RU" sz="2200" dirty="0" err="1" smtClean="0"/>
              <a:t>Қыздар</a:t>
            </a:r>
            <a:r>
              <a:rPr lang="ru-RU" sz="2200" dirty="0" smtClean="0"/>
              <a:t> </a:t>
            </a:r>
            <a:r>
              <a:rPr lang="ru-RU" sz="2200" dirty="0" err="1" smtClean="0"/>
              <a:t>қызғалдақтар</a:t>
            </a:r>
            <a:endParaRPr lang="ru-RU" sz="2200" dirty="0" smtClean="0"/>
          </a:p>
          <a:p>
            <a:pPr algn="ctr"/>
            <a:r>
              <a:rPr lang="ru-RU" sz="2200" dirty="0" err="1" smtClean="0"/>
              <a:t>Әсия</a:t>
            </a:r>
            <a:r>
              <a:rPr lang="ru-RU" sz="2200" dirty="0" smtClean="0"/>
              <a:t> </a:t>
            </a:r>
            <a:r>
              <a:rPr lang="ru-RU" sz="2200" dirty="0" err="1" smtClean="0"/>
              <a:t>және</a:t>
            </a:r>
            <a:r>
              <a:rPr lang="ru-RU" sz="2200" dirty="0" smtClean="0"/>
              <a:t> Малика </a:t>
            </a:r>
            <a:r>
              <a:rPr lang="ru-RU" dirty="0"/>
              <a:t/>
            </a:r>
            <a:br>
              <a:rPr lang="ru-RU" dirty="0"/>
            </a:br>
            <a:endParaRPr lang="ru-RU" dirty="0"/>
          </a:p>
        </p:txBody>
      </p:sp>
    </p:spTree>
    <p:extLst>
      <p:ext uri="{BB962C8B-B14F-4D97-AF65-F5344CB8AC3E}">
        <p14:creationId xmlns:p14="http://schemas.microsoft.com/office/powerpoint/2010/main" val="55977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31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915816" y="1556792"/>
            <a:ext cx="6120680" cy="3312368"/>
          </a:xfrm>
          <a:prstGeom prst="rect">
            <a:avLst/>
          </a:prstGeom>
          <a:noFill/>
        </p:spPr>
        <p:txBody>
          <a:bodyPr wrap="none" lIns="91440" tIns="45720" rIns="91440" bIns="45720">
            <a:prstTxWarp prst="textDoubleWave1">
              <a:avLst/>
            </a:prstTxWarp>
            <a:spAutoFit/>
          </a:bodyPr>
          <a:lstStyle/>
          <a:p>
            <a:r>
              <a:rPr lang="ru-RU" sz="5400" dirty="0" err="1"/>
              <a:t>Отбасында</a:t>
            </a:r>
            <a:r>
              <a:rPr lang="ru-RU" sz="5400" dirty="0"/>
              <a:t> </a:t>
            </a:r>
            <a:r>
              <a:rPr lang="ru-RU" sz="5400" dirty="0" err="1"/>
              <a:t>адам</a:t>
            </a:r>
            <a:r>
              <a:rPr lang="ru-RU" sz="5400" dirty="0"/>
              <a:t> </a:t>
            </a:r>
            <a:endParaRPr lang="ru-RU" sz="5400" dirty="0" smtClean="0"/>
          </a:p>
          <a:p>
            <a:r>
              <a:rPr lang="ru-RU" sz="5400" dirty="0" err="1" smtClean="0"/>
              <a:t>бойындағы</a:t>
            </a:r>
            <a:r>
              <a:rPr lang="ru-RU" sz="5400" dirty="0" smtClean="0"/>
              <a:t> </a:t>
            </a:r>
            <a:r>
              <a:rPr lang="ru-RU" sz="5400" dirty="0" err="1" smtClean="0"/>
              <a:t>асыл</a:t>
            </a:r>
            <a:r>
              <a:rPr lang="ru-RU" sz="5400" dirty="0" smtClean="0"/>
              <a:t> </a:t>
            </a:r>
            <a:r>
              <a:rPr lang="ru-RU" sz="5400" dirty="0" err="1" smtClean="0"/>
              <a:t>қасиеттер</a:t>
            </a:r>
            <a:endParaRPr lang="ru-RU" sz="5400" dirty="0" smtClean="0"/>
          </a:p>
          <a:p>
            <a:r>
              <a:rPr lang="ru-RU" sz="5400" dirty="0" smtClean="0"/>
              <a:t> </a:t>
            </a:r>
            <a:r>
              <a:rPr lang="ru-RU" sz="5400" dirty="0" err="1"/>
              <a:t>жарқырай</a:t>
            </a:r>
            <a:r>
              <a:rPr lang="ru-RU" sz="5400" dirty="0"/>
              <a:t> </a:t>
            </a:r>
            <a:r>
              <a:rPr lang="ru-RU" sz="5400" dirty="0" smtClean="0"/>
              <a:t> </a:t>
            </a:r>
            <a:r>
              <a:rPr lang="ru-RU" sz="5400" dirty="0" err="1" smtClean="0"/>
              <a:t>көрініп</a:t>
            </a:r>
            <a:r>
              <a:rPr lang="ru-RU" sz="5400" dirty="0"/>
              <a:t>, </a:t>
            </a:r>
            <a:r>
              <a:rPr lang="ru-RU" sz="5400" dirty="0" err="1"/>
              <a:t>қалыптасады</a:t>
            </a:r>
            <a:r>
              <a:rPr lang="ru-RU" sz="5400" dirty="0"/>
              <a:t>. </a:t>
            </a:r>
            <a:endParaRPr lang="ru-RU" sz="5400" dirty="0" smtClean="0"/>
          </a:p>
          <a:p>
            <a:r>
              <a:rPr lang="ru-RU" sz="5400" dirty="0" err="1" smtClean="0"/>
              <a:t>Отанға</a:t>
            </a:r>
            <a:r>
              <a:rPr lang="ru-RU" sz="5400" dirty="0" smtClean="0"/>
              <a:t> </a:t>
            </a:r>
            <a:r>
              <a:rPr lang="ru-RU" sz="5400" dirty="0" err="1"/>
              <a:t>деген</a:t>
            </a:r>
            <a:r>
              <a:rPr lang="ru-RU" sz="5400" dirty="0"/>
              <a:t> </a:t>
            </a:r>
            <a:r>
              <a:rPr lang="ru-RU" sz="5400" dirty="0" err="1"/>
              <a:t>ыстық</a:t>
            </a:r>
            <a:r>
              <a:rPr lang="ru-RU" sz="5400" dirty="0"/>
              <a:t> </a:t>
            </a:r>
            <a:endParaRPr lang="ru-RU" sz="5400" dirty="0" smtClean="0"/>
          </a:p>
          <a:p>
            <a:r>
              <a:rPr lang="ru-RU" sz="5400" dirty="0" err="1" smtClean="0"/>
              <a:t>сезім</a:t>
            </a:r>
            <a:r>
              <a:rPr lang="ru-RU" sz="5400" dirty="0" smtClean="0"/>
              <a:t> </a:t>
            </a:r>
            <a:r>
              <a:rPr lang="ru-RU" sz="5400" dirty="0"/>
              <a:t>– </a:t>
            </a:r>
            <a:r>
              <a:rPr lang="ru-RU" sz="5400" dirty="0" err="1"/>
              <a:t>жақындарына</a:t>
            </a:r>
            <a:r>
              <a:rPr lang="ru-RU" sz="5400" dirty="0"/>
              <a:t>, </a:t>
            </a:r>
            <a:endParaRPr lang="ru-RU" sz="5400" dirty="0" smtClean="0"/>
          </a:p>
          <a:p>
            <a:r>
              <a:rPr lang="ru-RU" sz="5400" dirty="0" err="1" smtClean="0"/>
              <a:t>туған-туысқандарына</a:t>
            </a:r>
            <a:r>
              <a:rPr lang="ru-RU" sz="5400" dirty="0" smtClean="0"/>
              <a:t> </a:t>
            </a:r>
            <a:r>
              <a:rPr lang="ru-RU" sz="5400" dirty="0" err="1"/>
              <a:t>деген</a:t>
            </a:r>
            <a:r>
              <a:rPr lang="ru-RU" sz="5400" dirty="0"/>
              <a:t> </a:t>
            </a:r>
            <a:endParaRPr lang="ru-RU" sz="5400" dirty="0" smtClean="0"/>
          </a:p>
          <a:p>
            <a:r>
              <a:rPr lang="ru-RU" sz="5400" dirty="0" err="1" smtClean="0"/>
              <a:t>сүйіспеншіліктен</a:t>
            </a:r>
            <a:r>
              <a:rPr lang="ru-RU" sz="5400" dirty="0" smtClean="0"/>
              <a:t> </a:t>
            </a:r>
            <a:r>
              <a:rPr lang="ru-RU" sz="5400" dirty="0" err="1"/>
              <a:t>басталады</a:t>
            </a:r>
            <a:endParaRPr lang="ru-RU" sz="5400" dirty="0"/>
          </a:p>
        </p:txBody>
      </p:sp>
    </p:spTree>
    <p:extLst>
      <p:ext uri="{BB962C8B-B14F-4D97-AF65-F5344CB8AC3E}">
        <p14:creationId xmlns:p14="http://schemas.microsoft.com/office/powerpoint/2010/main" val="47293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82</Words>
  <Application>Microsoft Office PowerPoint</Application>
  <PresentationFormat>Экран (4:3)</PresentationFormat>
  <Paragraphs>22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Анашым – әкем жанашырым, жақсыларым</vt:lpstr>
      <vt:lpstr>Мейірімінен нәр алдыңда жүректің, Ата - анаңды қайта өмірде түлеттің. Өйткені сен жақыныңның барлығын Қуанттың да, мына өмірде шыр еттің. Сен туды деп, мерейлерін өсірді, Талай көңіл қуаныштан көсілді. Ұрпақ жалғар ұл туды деп - қуанды, Ұл келді деп, кіндігің де кесілді. Емес еді ешбір тілек жасанды, Сен туды деп, шілдехана жасалды. Көпшілікке сен осылай елендің, Тал бесікке ана әлдимен бөлендің. Жаттың тыңдап осынау бір ұлы әнді, Сол әуенмен мына өмірге сен ендің.     Үйдің үлкені: Темірлан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Пользователь Windows</cp:lastModifiedBy>
  <cp:revision>13</cp:revision>
  <dcterms:created xsi:type="dcterms:W3CDTF">2020-04-18T13:44:11Z</dcterms:created>
  <dcterms:modified xsi:type="dcterms:W3CDTF">2020-05-07T11:00:17Z</dcterms:modified>
</cp:coreProperties>
</file>