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350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30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299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682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843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237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018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20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52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14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97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24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1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79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16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48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23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7E8990-7BDC-4B78-B6E1-BE60971BD57D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12541D-15BB-44C2-BCA7-D278DB08B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221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  <p:sldLayoutId id="21474839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04136" y="-273268"/>
            <a:ext cx="7197725" cy="3082448"/>
          </a:xfrm>
        </p:spPr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QAZLATYN</a:t>
            </a:r>
            <a:r>
              <a:rPr lang="kk-KZ" dirty="0" smtClean="0">
                <a:latin typeface="Times New Roman" panose="02020603050405020304" pitchFamily="18" charset="0"/>
                <a:cs typeface="Aharoni" panose="02010803020104030203" pitchFamily="2" charset="-79"/>
              </a:rPr>
              <a:t>.</a:t>
            </a: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KZ</a:t>
            </a:r>
            <a:endParaRPr lang="ru-RU" dirty="0">
              <a:latin typeface="Times New Roman" panose="02020603050405020304" pitchFamily="18" charset="0"/>
              <a:cs typeface="Aharoni" panose="02010803020104030203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80952" y="3313677"/>
            <a:ext cx="7197726" cy="2950489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Оқу-әдістемелік орталықтың 2020 жылға арналған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«РОБОТОТЕХНИКА»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kk-K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 педагогтарға арналған онлайн курс</a:t>
            </a: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тәлімгері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АСЫГАТОВА.А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54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981784"/>
            <a:ext cx="10131425" cy="449258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Этимологиясы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 тарихы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Роботтардың ең басты таптары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 құрамдастары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 іске қосу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 өлшемдері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Манипуляция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 жылжу түрлері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Жылжудың басқа түрлері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 ортамен байланыс пен навигация 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сөзін тану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 дауысы</a:t>
            </a:r>
          </a:p>
          <a:p>
            <a:pPr marL="0" indent="0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93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6192" y="409903"/>
            <a:ext cx="9601196" cy="548640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«Робототехника»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«робот»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Карел Чапек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чехиялық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көрермендердің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ілтипатына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ғылыми-фантастикалық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«Р. У. Р.» («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Россумские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универсальные роботы»)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пьесында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пьесада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тоқтатпай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андроидтар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жаратушыларын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жояды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Гомердің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Илиадасында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Гефест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ннан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Грекия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инженер-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Тарентский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көгершінді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400 ж.).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 М. Макарова мен Ю. 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Топчееваның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«Робототехника: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баяндалады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kk-KZ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0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ғылыми-фантастикалық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Айзек Азимов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1948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Норберт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кибернетиканың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Unimate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арзанырақ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жалықтыратын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ғарыш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зертханалық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2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546538"/>
            <a:ext cx="10131425" cy="604344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келбеті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баршасында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рамадан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раманың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робот лай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шынжыр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табушының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шынжыр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шынжырларды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газбен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Электр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қозғалуында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(мотор)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энергия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мотор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компьютер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шынжыр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дизайны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лайды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батареясынан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энегия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компьютер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программасынсыз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жылжымайды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Программа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әрленіп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гибрид.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ұқсастыруды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гибрид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157655"/>
            <a:ext cx="10131425" cy="6526924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қорғасын-қышқылды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Қорғасын-қышқылдан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шыдайтын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күміс-кадмийден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батареяның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циклы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қуат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көзімен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қуат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тастар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бар.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қиындатады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Пневматикалық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сығылған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Гидравликалық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Маховик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қоқыс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анаэробты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фекалиялары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кішкентай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фекалиялары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DEKA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Slingshot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Stirling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моторы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істейтінін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қараңыз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03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1" y="294290"/>
            <a:ext cx="10131425" cy="636926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оқушыларыма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үйретпеймін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тек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жаратамын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Альберт Эйнштейн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Robotics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Технология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кинолардан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Өздігінен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ашылып-жабылатын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есіктерден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нанотехнологияларға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үйірмеде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Lego»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үйретеміз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жүргізілмек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Назарбаев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мығымдығы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беріктігі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шыдамдылығын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үйірме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үйірмеге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құлтемір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Робототехника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Құлтемірді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математика, информатика, физика, геометрия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үйірмеде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қимылын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Робот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баулу.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86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246</TotalTime>
  <Words>864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Times New Roman</vt:lpstr>
      <vt:lpstr>Небеса</vt:lpstr>
      <vt:lpstr>QAZLATYN.KZ</vt:lpstr>
      <vt:lpstr>Мазмұны: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QAZLATYN.KZ</dc:title>
  <dc:creator>ODUVANCHIK</dc:creator>
  <cp:lastModifiedBy>ODUVANCHIK</cp:lastModifiedBy>
  <cp:revision>11</cp:revision>
  <dcterms:created xsi:type="dcterms:W3CDTF">2020-05-02T20:03:29Z</dcterms:created>
  <dcterms:modified xsi:type="dcterms:W3CDTF">2020-05-03T00:10:58Z</dcterms:modified>
</cp:coreProperties>
</file>