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2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gime.org/tarihi-tadau-keshe-egemen-azasta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6b3bd2b-b457-4875-9e1c-5cc8b34b0bab.jpg"/>
          <p:cNvPicPr>
            <a:picLocks noChangeAspect="1"/>
          </p:cNvPicPr>
          <p:nvPr/>
        </p:nvPicPr>
        <p:blipFill>
          <a:blip r:embed="rId3"/>
          <a:srcRect l="21228" t="7380" r="27845" b="11828"/>
          <a:stretch>
            <a:fillRect/>
          </a:stretch>
        </p:blipFill>
        <p:spPr>
          <a:xfrm>
            <a:off x="401782" y="346364"/>
            <a:ext cx="3200399" cy="343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00496" y="857232"/>
            <a:ext cx="490669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Дюсембиева</a:t>
            </a:r>
            <a:r>
              <a:rPr lang="ru-RU" sz="2000" b="1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Ханым</a:t>
            </a:r>
            <a:r>
              <a:rPr lang="ru-RU" sz="2000" b="1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50" dirty="0" err="1" smtClean="0">
                <a:ln w="11430"/>
                <a:latin typeface="Times New Roman" pitchFamily="18" charset="0"/>
                <a:cs typeface="Times New Roman" pitchFamily="18" charset="0"/>
              </a:rPr>
              <a:t>Уразбаевна</a:t>
            </a:r>
            <a:endParaRPr lang="ru-RU" sz="2000" b="1" cap="none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Атырау облысы Құрманғазы ауданы </a:t>
            </a:r>
          </a:p>
          <a:p>
            <a:pPr algn="ctr"/>
            <a:r>
              <a:rPr lang="kk-KZ" sz="2000" b="1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Н.В.Гоголь атындағы жалпы орта мектебінің</a:t>
            </a:r>
            <a:endParaRPr lang="ru-RU" sz="20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cap="none" spc="50" dirty="0" smtClean="0">
                <a:ln w="11430"/>
                <a:latin typeface="Times New Roman" pitchFamily="18" charset="0"/>
                <a:cs typeface="Times New Roman" pitchFamily="18" charset="0"/>
              </a:rPr>
              <a:t>Қазақ тілі мен әдебиеті пәнінің мұғалімі</a:t>
            </a:r>
            <a:endParaRPr lang="en-US" sz="2000" b="1" cap="none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Hanim9907@mail.ru</a:t>
            </a:r>
            <a:endParaRPr lang="kk-KZ" sz="2000" b="1" cap="none" spc="50" dirty="0" smtClean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143380"/>
            <a:ext cx="70527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 сынып  қазақ әдебиеті</a:t>
            </a:r>
          </a:p>
          <a:p>
            <a:pPr algn="ctr"/>
            <a:r>
              <a:rPr lang="kk-KZ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4-бөлім</a:t>
            </a:r>
          </a:p>
          <a:p>
            <a:pPr algn="ctr"/>
            <a:r>
              <a:rPr lang="kk-KZ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Мәңгілік ел-Мәңгілік мұрат</a:t>
            </a:r>
          </a:p>
          <a:p>
            <a:pPr algn="ctr"/>
            <a:r>
              <a:rPr lang="kk-KZ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Н.Айтұлы “Бәйтерек”  поэмасы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a4d687f551e94d156d6fc793b2e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4"/>
            <a:ext cx="9144000" cy="6818792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642918"/>
            <a:ext cx="745447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 тапсырма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топтық жұмыс)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«Ой қозғау» әдісі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Барлық топқа ортақ тапсырма.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«Мәңгілік ел»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идеясын қалай түсінесіңдер?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(Постерге жазып,ортақ шешімдерін түсіріп, қорғайды.)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Дескриптор: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-Автор стиліне сүйене отырып, қазақ халқының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өткен тарихы мен бүгінгі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заманын салыстырып талдайды.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-«Мәңгілік ел» идеясының мағынасын түсінеді;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-Өз ойларын ашық айта алады;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a4d687f551e94d156d6fc793b2e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4"/>
            <a:ext cx="9144000" cy="681879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928802"/>
          <a:ext cx="8143932" cy="314327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56404"/>
                <a:gridCol w="2369093"/>
                <a:gridCol w="2034527"/>
                <a:gridCol w="1783908"/>
              </a:tblGrid>
              <a:tr h="897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VНені білемін?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latin typeface="Times New Roman" pitchFamily="18" charset="0"/>
                          <a:cs typeface="Times New Roman" pitchFamily="18" charset="0"/>
                        </a:rPr>
                        <a:t>-Ненені білмеймін?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+Мен үшін жаңалық?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?мені </a:t>
                      </a:r>
                      <a:r>
                        <a:rPr lang="kk-KZ" sz="2000" dirty="0">
                          <a:latin typeface="Times New Roman" pitchFamily="18" charset="0"/>
                          <a:cs typeface="Times New Roman" pitchFamily="18" charset="0"/>
                        </a:rPr>
                        <a:t>таң қалдырғаны?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500042"/>
            <a:ext cx="9429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 қорытындылау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«INSTER» картасы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7500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Үй тапсырмасы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571612"/>
            <a:ext cx="7072362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Менің елім- Тәуелсіз Қазақстан» тақырыбына эссе жазыңдар.</a:t>
            </a:r>
          </a:p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(эссе құрылымы 120-150 сөзден аспауы керек)</a:t>
            </a:r>
            <a:endParaRPr lang="ru-RU" sz="32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85860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357166"/>
            <a:ext cx="871540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мақсаты 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9.2.2.1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автор бейнесінің идеялық-стилистикалық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тұтастырушы ретіндегі рөліне талдау жасау</a:t>
            </a:r>
          </a:p>
          <a:p>
            <a:pPr algn="ctr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“Бәйтерек”поэмасының сюжетін компазициялық 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Құрлымын,тақырыбын және идеясын анықтаймыз.</a:t>
            </a:r>
          </a:p>
          <a:p>
            <a:pPr algn="ctr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критерийі: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бейнесін идеялық мазмұнын біледі;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Автор бейнесінің идеялық-стилистикалық тұтастырушы ретіндегі рөлін түсінеді;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Автор стиліне сүйене отырып, қазақ халқының өткен тарихы мен бүгінгі заманын салыстырып талдайды;</a:t>
            </a:r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44444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8286808" cy="57864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2247" y="285728"/>
            <a:ext cx="898175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Бәйтерек деген сөздің мағынасын қалай түсінесіздер</a:t>
            </a:r>
            <a:r>
              <a:rPr lang="ru-RU" sz="24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6446" y="4714884"/>
            <a:ext cx="271464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1400" b="1" cap="none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Биік;</a:t>
            </a:r>
          </a:p>
          <a:p>
            <a:pPr algn="ctr"/>
            <a:r>
              <a:rPr lang="kk-KZ" sz="14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Тамыры терең;</a:t>
            </a:r>
          </a:p>
          <a:p>
            <a:pPr algn="ctr"/>
            <a:r>
              <a:rPr lang="kk-KZ" sz="1400" b="1" cap="none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Аспанмен таласқан;</a:t>
            </a:r>
          </a:p>
          <a:p>
            <a:pPr algn="ctr"/>
            <a:r>
              <a:rPr lang="kk-KZ" sz="14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Заңғар;</a:t>
            </a:r>
          </a:p>
          <a:p>
            <a:pPr algn="ctr"/>
            <a:r>
              <a:rPr lang="kk-KZ" sz="14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Зәулім;</a:t>
            </a:r>
          </a:p>
          <a:p>
            <a:pPr algn="ctr"/>
            <a:r>
              <a:rPr lang="kk-KZ" sz="14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Үлкен;</a:t>
            </a:r>
          </a:p>
          <a:p>
            <a:pPr algn="ctr"/>
            <a:r>
              <a:rPr lang="kk-KZ" sz="14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Алып;</a:t>
            </a:r>
          </a:p>
          <a:p>
            <a:pPr algn="ctr"/>
            <a:r>
              <a:rPr lang="kk-KZ" sz="14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Ағаш.</a:t>
            </a:r>
          </a:p>
        </p:txBody>
      </p:sp>
      <p:sp>
        <p:nvSpPr>
          <p:cNvPr id="20" name="Овал 19"/>
          <p:cNvSpPr/>
          <p:nvPr/>
        </p:nvSpPr>
        <p:spPr>
          <a:xfrm>
            <a:off x="3071802" y="4143380"/>
            <a:ext cx="2500330" cy="78581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44444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8086199" cy="57864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2247" y="285728"/>
            <a:ext cx="898175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4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Бәйтерек деген сөздің мағынасын қалай түсінесіздер</a:t>
            </a:r>
            <a:r>
              <a:rPr lang="ru-RU" sz="24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157161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Үлкен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435769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Тамыры терең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2330" y="307181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Заңғар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90" y="3071810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Зәулім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307181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Биік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228599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Алып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214311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Аспанмен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таласқан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57554" y="4357694"/>
            <a:ext cx="2143140" cy="64294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Тамыры терең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500430" y="3571876"/>
            <a:ext cx="85725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86182" y="3286124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143636" y="328612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6908348" y="2664288"/>
            <a:ext cx="506560" cy="3214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7224" y="307181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ағаш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4714876" y="1857364"/>
            <a:ext cx="714380" cy="6429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3214678" y="1928802"/>
            <a:ext cx="928694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1643042" y="2643182"/>
            <a:ext cx="785818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5-конечная звезда 41"/>
          <p:cNvSpPr/>
          <p:nvPr/>
        </p:nvSpPr>
        <p:spPr>
          <a:xfrm>
            <a:off x="1500166" y="3214686"/>
            <a:ext cx="142876" cy="14287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4357686" y="4357694"/>
            <a:ext cx="142876" cy="14287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rcRect b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s://m.alashainasy.kz/userdata/%D0%9D%D0%B5%D1%81%D1%96%D0%BF%D0%B1%D0%B5%D0%BA%20%D0%90%D0%B9%D1%82%D2%B1%D0%BB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0166" y="0"/>
            <a:ext cx="2428892" cy="2487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2643182"/>
            <a:ext cx="5500694" cy="2831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1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Осы поэма туралы ақын: </a:t>
            </a:r>
            <a:endParaRPr lang="kk-KZ" sz="16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600" b="1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Түсімде бір күні Елбасы қолыма аппақ қағаз бен алтын қалам ұстатып жатыр екен. Осыдай кейін ой үстінде жүрген «Бәйтерек» поэмасы туды,- дейді.</a:t>
            </a:r>
          </a:p>
          <a:p>
            <a:pPr algn="ctr"/>
            <a:r>
              <a:rPr lang="kk-KZ" sz="1600" b="1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Поэмада Нұрсұлтан Әбішұлы Назарбаевтың ерен еңбегімен қатар тәуелсіздік тақырыбы тереңдей айтылады.</a:t>
            </a:r>
          </a:p>
          <a:p>
            <a:pPr algn="ctr"/>
            <a:r>
              <a:rPr lang="kk-KZ" sz="1600" b="1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Поэмадағы негізгі ой – оқырмандарды елдігіміздің қадірін білуге, болашақты берекелі қарсы алуға шақыру</a:t>
            </a:r>
            <a:r>
              <a:rPr lang="kk-KZ" b="1" i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714348" y="1571612"/>
            <a:ext cx="3929090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Ақмола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кеше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ғана басқа қала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b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Айналды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Бәйтеректі Астанаға!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Еміреніп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өз анасы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емізбесе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Сәбиге шайнап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берген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ас бола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Бақытым басымда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тұр талай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күткен, </a:t>
            </a:r>
            <a:b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Сеземін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келмегенін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оңайлықпен.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Үзіле жаздап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еді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өндіршегім, </a:t>
            </a:r>
            <a:b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Өзекке тепкілеген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өгейліктен.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Көңілге сәуле құяр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Сарай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нұры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Астана – ел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тірегі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айбыны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Кемері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шалқып жатқан Қазақстан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Мұхиттың аласұрған көк айдыны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Тіршілік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түзегенде көркін жаңа, </a:t>
            </a:r>
            <a:b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Сұрапыл соқпаса екен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толқын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жара.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Армысың, Азаттықтың астанасы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Талпынған арманына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еркін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қала!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Жаөанның жанарында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жаңа қала, </a:t>
            </a:r>
            <a:b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Жұлдыздай туы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қалған өліарада.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Бес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жылда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бой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көтерген ғимараттар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Жайнап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тұр шомылғандай самалаға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 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86314" y="1643050"/>
            <a:ext cx="4000527" cy="4599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Жырламас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ғажайыпты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Жеткенше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дәмі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нәрі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Алғысын жаудырады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Елбасыға, </a:t>
            </a:r>
            <a:b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 бұл шаһардың тұрғындары.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Қарашы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шаңырағы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қаланың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Аспанның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бұлтын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серпіп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тастағанын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Бүгіннен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басталатын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шежіресі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– Назарбаев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Астананың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..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Самсаған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орманым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байтақ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Сынға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сап сан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жақсыны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байқап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Еңсесін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елдігіңнің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биіктеткен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Ортаңда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бойлап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Бәйтерегің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Өтінде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арпалысқан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-майдан,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Бәйтерек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тамыр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жайған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Елбасының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тұлғасы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Қолымен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әкеліп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Тәңір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қойған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Туыңдай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қанат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керген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желді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күнгі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Танытты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әлемге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теңдігіңді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Тұрғанда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Бәйтерегің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көкке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шырқап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Ұстай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Асқақтатып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Елдігіңді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7873" y="329684"/>
            <a:ext cx="7806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rgbClr val="FF0000"/>
                </a:solidFill>
              </a:rPr>
              <a:t>«Бәйтерек» </a:t>
            </a:r>
            <a:r>
              <a:rPr lang="kk-KZ" sz="4000" b="1" dirty="0" smtClean="0">
                <a:solidFill>
                  <a:srgbClr val="FF0000"/>
                </a:solidFill>
              </a:rPr>
              <a:t>поэмасынан үзінді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m.alashainasy.kz/userdata/%D0%9D%D0%B5%D1%81%D1%96%D0%BF%D0%B1%D0%B5%D0%BA%20%D0%90%D0%B9%D1%82%D2%B1%D0%BB%D1%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4290"/>
            <a:ext cx="1325079" cy="1357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8643966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1-тапсырма</a:t>
            </a:r>
          </a:p>
          <a:p>
            <a:pPr algn="ctr"/>
            <a:r>
              <a:rPr lang="kk-KZ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Поэма сюжетінде:</a:t>
            </a:r>
            <a:endParaRPr lang="ru-RU" sz="40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1.Поэмаға қандай мәселе арқау болған?</a:t>
            </a:r>
            <a:endParaRPr lang="ru-RU" sz="2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.Шығарма идеясына сай кейіпкерлер кімдер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3.Поэманың негізгі</a:t>
            </a: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сюжеті</a:t>
            </a: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Бәйтерек поэмасын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оқығанда,өмірімізге қажетті қандай</a:t>
            </a:r>
            <a:r>
              <a:rPr lang="ru-RU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мағұлмат алдық?</a:t>
            </a:r>
            <a:endParaRPr lang="ru-RU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5.Автор </a:t>
            </a:r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жырлаған Бәйтерек </a:t>
            </a: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Елордадағы </a:t>
            </a: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Бәйтерек</a:t>
            </a: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монументінің</a:t>
            </a:r>
            <a:r>
              <a:rPr lang="ru-RU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азмұндық байланысы</a:t>
            </a:r>
            <a:r>
              <a:rPr lang="ru-RU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барма</a:t>
            </a: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зқъххъх.jpg"/>
          <p:cNvPicPr>
            <a:picLocks noChangeAspect="1"/>
          </p:cNvPicPr>
          <p:nvPr/>
        </p:nvPicPr>
        <p:blipFill>
          <a:blip r:embed="rId3"/>
          <a:srcRect l="2343" t="3114" b="3460"/>
          <a:stretch>
            <a:fillRect/>
          </a:stretch>
        </p:blipFill>
        <p:spPr>
          <a:xfrm>
            <a:off x="-83376" y="0"/>
            <a:ext cx="9227376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a4d687f551e94d156d6fc793b2e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8792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714356"/>
            <a:ext cx="835824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Дескриптор: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бейнесін идеялық мазмұнын біледі;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-Поэмадан берілген үзінді арқылы түйін шығара алады;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-Поэмада берілген үзінді мен түйінді ойды қатыстыра отырып,бүгінгі күнмен байланыстыра отырып,түйінді ой шығара алады;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392</Words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Асылханым</dc:creator>
  <cp:lastModifiedBy>пк3</cp:lastModifiedBy>
  <cp:revision>6</cp:revision>
  <dcterms:created xsi:type="dcterms:W3CDTF">2020-04-13T13:32:08Z</dcterms:created>
  <dcterms:modified xsi:type="dcterms:W3CDTF">2020-04-13T18:28:19Z</dcterms:modified>
</cp:coreProperties>
</file>