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294" r:id="rId3"/>
    <p:sldId id="285" r:id="rId4"/>
    <p:sldId id="290" r:id="rId5"/>
    <p:sldId id="286" r:id="rId6"/>
    <p:sldId id="287" r:id="rId7"/>
    <p:sldId id="288" r:id="rId8"/>
    <p:sldId id="289" r:id="rId9"/>
    <p:sldId id="291" r:id="rId10"/>
    <p:sldId id="29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4" autoAdjust="0"/>
    <p:restoredTop sz="94660"/>
  </p:normalViewPr>
  <p:slideViewPr>
    <p:cSldViewPr>
      <p:cViewPr>
        <p:scale>
          <a:sx n="80" d="100"/>
          <a:sy n="80" d="100"/>
        </p:scale>
        <p:origin x="-104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6KZRd5TSp6E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Азанбекова Бейбіткүл Жұмаханқызы </a:t>
            </a:r>
            <a:br>
              <a:rPr lang="kk-KZ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Биология пән мұғалімі 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№2 Михаил Ломоносов атындағы орта мектебі 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Жамбыл облысы , Қордай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ауданы, Қордай ауылы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385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268760"/>
            <a:ext cx="8183880" cy="4768390"/>
          </a:xfrm>
        </p:spPr>
        <p:txBody>
          <a:bodyPr/>
          <a:lstStyle/>
          <a:p>
            <a:r>
              <a:rPr lang="kk-KZ" dirty="0" smtClean="0">
                <a:effectLst/>
                <a:latin typeface="Times New Roman"/>
                <a:ea typeface="Times New Roman"/>
              </a:rPr>
              <a:t>Үй тапсырмасы : §118,119 </a:t>
            </a:r>
            <a:r>
              <a:rPr lang="kk-KZ" dirty="0">
                <a:effectLst/>
                <a:latin typeface="Times New Roman"/>
                <a:ea typeface="Times New Roman"/>
              </a:rPr>
              <a:t>оқу </a:t>
            </a:r>
            <a:r>
              <a:rPr lang="kk-KZ" dirty="0" smtClean="0">
                <a:effectLst/>
                <a:latin typeface="Times New Roman"/>
                <a:ea typeface="Times New Roman"/>
              </a:rPr>
              <a:t/>
            </a:r>
            <a:br>
              <a:rPr lang="kk-KZ" dirty="0" smtClean="0">
                <a:effectLst/>
                <a:latin typeface="Times New Roman"/>
                <a:ea typeface="Times New Roman"/>
              </a:rPr>
            </a:br>
            <a:r>
              <a:rPr lang="kk-KZ" dirty="0">
                <a:effectLst/>
                <a:latin typeface="Times New Roman"/>
                <a:ea typeface="Times New Roman"/>
              </a:rPr>
              <a:t/>
            </a:r>
            <a:br>
              <a:rPr lang="kk-KZ" dirty="0">
                <a:effectLst/>
                <a:latin typeface="Times New Roman"/>
                <a:ea typeface="Times New Roman"/>
              </a:rPr>
            </a:br>
            <a:r>
              <a:rPr lang="kk-KZ" dirty="0" smtClean="0">
                <a:effectLst/>
                <a:latin typeface="Times New Roman"/>
                <a:ea typeface="Times New Roman"/>
              </a:rPr>
              <a:t/>
            </a:r>
            <a:br>
              <a:rPr lang="kk-KZ" dirty="0" smtClean="0">
                <a:effectLst/>
                <a:latin typeface="Times New Roman"/>
                <a:ea typeface="Times New Roman"/>
              </a:rPr>
            </a:br>
            <a:r>
              <a:rPr lang="kk-KZ" dirty="0">
                <a:effectLst/>
                <a:latin typeface="Times New Roman"/>
                <a:ea typeface="Times New Roman"/>
              </a:rPr>
              <a:t/>
            </a:r>
            <a:br>
              <a:rPr lang="kk-KZ" dirty="0">
                <a:effectLst/>
                <a:latin typeface="Times New Roman"/>
                <a:ea typeface="Times New Roman"/>
              </a:rPr>
            </a:br>
            <a:r>
              <a:rPr lang="kk-KZ" dirty="0" smtClean="0">
                <a:effectLst/>
                <a:latin typeface="Times New Roman"/>
                <a:ea typeface="Times New Roman"/>
              </a:rPr>
              <a:t/>
            </a:r>
            <a:br>
              <a:rPr lang="kk-KZ" dirty="0" smtClean="0">
                <a:effectLst/>
                <a:latin typeface="Times New Roman"/>
                <a:ea typeface="Times New Roman"/>
              </a:rPr>
            </a:br>
            <a:r>
              <a:rPr lang="kk-KZ" dirty="0">
                <a:effectLst/>
                <a:latin typeface="Times New Roman"/>
                <a:ea typeface="Times New Roman"/>
              </a:rPr>
              <a:t/>
            </a:r>
            <a:br>
              <a:rPr lang="kk-KZ" dirty="0">
                <a:effectLst/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4860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883216" cy="2956310"/>
          </a:xfrm>
        </p:spPr>
        <p:txBody>
          <a:bodyPr>
            <a:noAutofit/>
          </a:bodyPr>
          <a:lstStyle/>
          <a:p>
            <a:pPr algn="l"/>
            <a:r>
              <a:rPr lang="kk-KZ" sz="3600" dirty="0" smtClean="0"/>
              <a:t>Сабақтың тақырыбы: Электрокардиография және оның диагностикалық маңызы.</a:t>
            </a:r>
            <a:br>
              <a:rPr lang="kk-KZ" sz="3600" dirty="0" smtClean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мақсаты: 10.4.4.2 – электрокардиограмманы қолдана отырып жүрек автоматиясы механизмін түсіндіру.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228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052736"/>
            <a:ext cx="6768752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>
                <a:latin typeface="Times New Roman" pitchFamily="18" charset="0"/>
                <a:ea typeface="Calibri"/>
                <a:cs typeface="Times New Roman" pitchFamily="18" charset="0"/>
              </a:rPr>
              <a:t>Бейнежазбаны көру: ЭКГ </a:t>
            </a:r>
            <a:r>
              <a:rPr lang="kk-KZ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- қолдану </a:t>
            </a: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u="sng" dirty="0">
                <a:solidFill>
                  <a:srgbClr val="0000FF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https://youtu.be/6KZRd5TSp6E</a:t>
            </a:r>
            <a:r>
              <a:rPr lang="kk-KZ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2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411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096651"/>
              </p:ext>
            </p:extLst>
          </p:nvPr>
        </p:nvGraphicFramePr>
        <p:xfrm>
          <a:off x="899592" y="908720"/>
          <a:ext cx="7272808" cy="4344317"/>
        </p:xfrm>
        <a:graphic>
          <a:graphicData uri="http://schemas.openxmlformats.org/drawingml/2006/table">
            <a:tbl>
              <a:tblPr firstRow="1" firstCol="1" bandRow="1"/>
              <a:tblGrid>
                <a:gridCol w="2862488"/>
                <a:gridCol w="4410320"/>
              </a:tblGrid>
              <a:tr h="543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Бағалау критерийі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Дескриптор </a:t>
                      </a:r>
                      <a:endParaRPr lang="ru-RU" sz="24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1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ЭКГ – оның диагностикалық маңызын оқып білу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1.ЭКГ – біледі 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2.Кардиологиялық зерттеулер не үшін жүргізілетінін біледі 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3.Электрокардиография </a:t>
                      </a: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арқылы қандай ауруларға диогностика  жасауға болатынын сипаттайды 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6165304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Электрокардиограмма (ЭКГ) – </a:t>
            </a:r>
            <a:r>
              <a:rPr lang="kk-KZ" dirty="0" smtClean="0">
                <a:solidFill>
                  <a:srgbClr val="002060"/>
                </a:solidFill>
              </a:rPr>
              <a:t>бұл жүректің электрлік белсенділігін жазып алу. ЭКГ – жүрек ырғағы мен өткізгіштігін, тыныштық күйде жүрек бұлшықеттерінің қанмен қамтамасыз етілуін бағалайды, сонымен қатар жүрек камераларының ұлғаюына әсер етеді. </a:t>
            </a:r>
            <a:br>
              <a:rPr lang="kk-KZ" dirty="0" smtClean="0">
                <a:solidFill>
                  <a:srgbClr val="002060"/>
                </a:solidFill>
              </a:rPr>
            </a:b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071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764704"/>
            <a:ext cx="861730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ЭКГ – нәтижелері арқылы аритмия, инфаркт, жүрек жетіспеушілігі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ақаулаыр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ауруларды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анықтауға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өкпе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бұзылуын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бағалауға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Себебі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өкпе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ауруларында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мүшелердің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оттекпен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етілуі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бұзылады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Кардиограмманы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элекродтардың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тіркейді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электродтар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кеуде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қуысына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қойылып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аппаратқа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қосылады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шін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 минут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уақыт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кетеді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жағымсыз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тудырмайды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Элекродтарды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дененің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нүктелеріне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қою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қисық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сызықты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жазып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алуға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циклі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потенциаялдардың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әртүрлілік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динамикасын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кисық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сызық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күрделі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сипатты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электрокардиограмма (ЭКГ), ал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электрокардиография 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Потенциалдар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айырмашылығы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нүктені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қосатын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шартты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сызықтарды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жүректің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электрлік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осі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қозу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қалыпты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таралса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жүректің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электрлік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анатомиялық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оське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уақытта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шамадағы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потенциалдарды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тіркеу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(ЭКГ)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жүрекке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(вектор)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векторкардиограмма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(ВКГ)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/>
              <a:t> </a:t>
            </a:r>
            <a:endParaRPr lang="kk-KZ" dirty="0" smtClean="0"/>
          </a:p>
        </p:txBody>
      </p:sp>
    </p:spTree>
    <p:extLst>
      <p:ext uri="{BB962C8B-B14F-4D97-AF65-F5344CB8AC3E}">
        <p14:creationId xmlns:p14="http://schemas.microsoft.com/office/powerpoint/2010/main" val="167164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437112"/>
            <a:ext cx="8183880" cy="1597928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Сұрақтарға жауап бер:</a:t>
            </a:r>
            <a:br>
              <a:rPr lang="kk-KZ" dirty="0" smtClean="0"/>
            </a:br>
            <a:r>
              <a:rPr lang="kk-KZ" dirty="0"/>
              <a:t/>
            </a:r>
            <a:br>
              <a:rPr lang="kk-KZ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1.Электоркардиограмма (ЭКГ)–бұл...</a:t>
            </a:r>
            <a:endParaRPr lang="ru-RU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2.Кардиологиялық зерттеулер не үшін жүргізіледі?</a:t>
            </a:r>
            <a:endParaRPr lang="ru-RU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3.Электрокардиография </a:t>
            </a:r>
            <a:r>
              <a:rPr lang="kk-KZ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арқылы қандай ауруларға диогностика  жасауға болады?</a:t>
            </a:r>
            <a:endParaRPr lang="ru-RU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8611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613872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200" dirty="0" smtClean="0"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kk-KZ" sz="2200" dirty="0" smtClean="0">
                <a:effectLst/>
                <a:latin typeface="Times New Roman"/>
                <a:ea typeface="Times New Roman"/>
                <a:cs typeface="Times New Roman"/>
              </a:rPr>
            </a:br>
            <a:r>
              <a:rPr lang="kk-KZ" sz="2200" dirty="0"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kk-KZ" sz="2200" dirty="0">
                <a:effectLst/>
                <a:latin typeface="Times New Roman"/>
                <a:ea typeface="Times New Roman"/>
                <a:cs typeface="Times New Roman"/>
              </a:rPr>
            </a:br>
            <a:r>
              <a:rPr lang="kk-KZ" sz="2200" dirty="0" smtClean="0"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kk-KZ" sz="2200" dirty="0" smtClean="0">
                <a:effectLst/>
                <a:latin typeface="Times New Roman"/>
                <a:ea typeface="Times New Roman"/>
                <a:cs typeface="Times New Roman"/>
              </a:rPr>
            </a:br>
            <a:r>
              <a:rPr lang="kk-KZ" sz="2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1.Тапсырма </a:t>
            </a:r>
            <a:r>
              <a:rPr lang="kk-KZ" sz="2200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: Суретке қарап қалай жұмыс істейтінін </a:t>
            </a:r>
            <a:r>
              <a:rPr lang="kk-KZ" sz="2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сипатта</a:t>
            </a:r>
            <a:r>
              <a:rPr lang="kk-KZ" sz="2200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2200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2200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</a:br>
            <a:r>
              <a:rPr lang="kk-KZ" sz="2200" dirty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2.Тапсырма. Электрокардиография және оның диагностика үшін маңызы бойынша өз болжамдарыңды ұсыныңдар.</a:t>
            </a:r>
            <a:r>
              <a:rPr lang="ru-RU" sz="2200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2200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</a:br>
            <a:r>
              <a:rPr lang="kk-KZ" sz="2200" dirty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3. Тапсырма: «Жүрек - биологиялық электрдің қуатты генераторы» эссе </a:t>
            </a:r>
            <a:r>
              <a:rPr lang="kk-KZ" sz="2200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жазыңдар</a:t>
            </a:r>
            <a:br>
              <a:rPr lang="kk-KZ" sz="2200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</a:br>
            <a:endParaRPr lang="ru-RU" sz="2200" dirty="0"/>
          </a:p>
        </p:txBody>
      </p:sp>
      <p:pic>
        <p:nvPicPr>
          <p:cNvPr id="4" name="Объект 3" descr="Что лучше ЭКГ или УЗИ сердца и чем они отличаются | В чем разница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30225"/>
            <a:ext cx="6984776" cy="3906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3037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04664"/>
            <a:ext cx="8183880" cy="1368152"/>
          </a:xfrm>
        </p:spPr>
        <p:txBody>
          <a:bodyPr/>
          <a:lstStyle/>
          <a:p>
            <a:pPr algn="ctr"/>
            <a:r>
              <a:rPr lang="kk-KZ" dirty="0" smtClean="0"/>
              <a:t>Рефлексия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690336"/>
            <a:ext cx="61024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kk-KZ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Сабақ пайдалы,бәрі түсінікті</a:t>
            </a:r>
            <a:endParaRPr lang="ru-RU" sz="2800" b="1" dirty="0">
              <a:solidFill>
                <a:srgbClr val="002060"/>
              </a:solidFill>
              <a:ea typeface="Times New Roman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kk-KZ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Тек кейбірі сәл түсініксіз.</a:t>
            </a:r>
            <a:endParaRPr lang="ru-RU" sz="2800" b="1" dirty="0">
              <a:solidFill>
                <a:srgbClr val="002060"/>
              </a:solidFill>
              <a:ea typeface="Times New Roman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kk-KZ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Еңбектену қажет етеді.</a:t>
            </a:r>
            <a:endParaRPr lang="ru-RU" sz="2800" b="1" dirty="0">
              <a:solidFill>
                <a:srgbClr val="002060"/>
              </a:solidFill>
              <a:ea typeface="Times New Roman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kk-KZ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Ия, оқу әрқашан қиын. </a:t>
            </a:r>
            <a:endParaRPr lang="kk-KZ" sz="2800" b="1" dirty="0" smtClean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lvl="0">
              <a:spcAft>
                <a:spcPts val="0"/>
              </a:spcAft>
            </a:pPr>
            <a:r>
              <a:rPr lang="kk-KZ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2800" b="1" dirty="0">
              <a:solidFill>
                <a:srgbClr val="002060"/>
              </a:solidFill>
              <a:ea typeface="Times New Roman"/>
              <a:cs typeface="Times New Roman"/>
            </a:endParaRPr>
          </a:p>
          <a:p>
            <a:r>
              <a:rPr lang="kk-KZ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Таңдаған қатарына «+» қояды 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4820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1993</TotalTime>
  <Words>288</Words>
  <Application>Microsoft Office PowerPoint</Application>
  <PresentationFormat>Экран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Азанбекова Бейбіткүл Жұмаханқызы  </vt:lpstr>
      <vt:lpstr>Сабақтың тақырыбы: Электрокардиография және оның диагностикалық маңызы. </vt:lpstr>
      <vt:lpstr>Презентация PowerPoint</vt:lpstr>
      <vt:lpstr>Презентация PowerPoint</vt:lpstr>
      <vt:lpstr> Электрокардиограмма (ЭКГ) – бұл жүректің электрлік белсенділігін жазып алу. ЭКГ – жүрек ырғағы мен өткізгіштігін, тыныштық күйде жүрек бұлшықеттерінің қанмен қамтамасыз етілуін бағалайды, сонымен қатар жүрек камераларының ұлғаюына әсер етеді.   </vt:lpstr>
      <vt:lpstr>Презентация PowerPoint</vt:lpstr>
      <vt:lpstr>Сұрақтарға жауап бер:  </vt:lpstr>
      <vt:lpstr>   1.Тапсырма : Суретке қарап қалай жұмыс істейтінін сипатта. 2.Тапсырма. Электрокардиография және оның диагностика үшін маңызы бойынша өз болжамдарыңды ұсыныңдар. 3. Тапсырма: «Жүрек - биологиялық электрдің қуатты генераторы» эссе жазыңдар </vt:lpstr>
      <vt:lpstr>Рефлексия </vt:lpstr>
      <vt:lpstr>Үй тапсырмасы : §118,119 оқу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 Мидың құрылысы мен қызметтері.</dc:title>
  <dc:creator>User</dc:creator>
  <cp:lastModifiedBy>user</cp:lastModifiedBy>
  <cp:revision>32</cp:revision>
  <dcterms:created xsi:type="dcterms:W3CDTF">2020-03-30T13:55:24Z</dcterms:created>
  <dcterms:modified xsi:type="dcterms:W3CDTF">2020-04-29T17:57:06Z</dcterms:modified>
</cp:coreProperties>
</file>