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69" r:id="rId4"/>
    <p:sldId id="258" r:id="rId5"/>
    <p:sldId id="259" r:id="rId6"/>
    <p:sldId id="257" r:id="rId7"/>
    <p:sldId id="267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1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12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28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78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9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86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33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0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30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53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7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D4BC4D-F752-4DBF-A072-71CB817F5FD4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B01ECC-5A72-4126-81B7-5AC16E80CAE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2764-553D-4402-B5D2-55BD0E0CE4E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BBFE-D319-4FD9-8FA4-F1B568E01E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4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HE_Z3WgHPk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59898"/>
            <a:ext cx="7651576" cy="3357134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Азанбекова Бейбіткүл Жұмаханқызы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59920" cy="2808312"/>
          </a:xfrm>
        </p:spPr>
        <p:txBody>
          <a:bodyPr>
            <a:normAutofit/>
          </a:bodyPr>
          <a:lstStyle/>
          <a:p>
            <a:pPr algn="r"/>
            <a:endParaRPr lang="kk-KZ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Биология пән мұғалімі </a:t>
            </a:r>
          </a:p>
          <a:p>
            <a:pPr algn="r"/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№2 Михаил Ломоносов атындағы орта мектебі </a:t>
            </a:r>
          </a:p>
          <a:p>
            <a:pPr algn="r"/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Жамбыл облысы, Қордай ауданы, Қордай ауылы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0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Локомоция дегеніміз не?</a:t>
            </a:r>
            <a:endParaRPr lang="ru-RU" sz="3200" dirty="0" smtClean="0">
              <a:solidFill>
                <a:srgbClr val="002060"/>
              </a:solidFill>
              <a:effectLst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kk-KZ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Қозғалыстың түрлерін ата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kk-KZ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(мысал келтір)</a:t>
            </a:r>
            <a:endParaRPr lang="ru-RU" sz="3200" dirty="0" smtClean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kk-KZ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Бейне таспадан көргеніңді тұжырымдаңыз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766511"/>
            <a:ext cx="7776864" cy="316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kk-KZ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200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Орындалатын тапсырма 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214-216 бетегі тапсырманы орындаңдар:</a:t>
            </a:r>
            <a:endParaRPr lang="ru-RU" sz="3200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Қозғалыс : Бақаның, иттің қозғалысын зерттеу. </a:t>
            </a:r>
            <a:endParaRPr lang="ru-RU" sz="3200" dirty="0" smtClean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  <a:p>
            <a:r>
              <a:rPr lang="kk-KZ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Дәптермен жұмыс</a:t>
            </a:r>
            <a:r>
              <a:rPr lang="kk-KZ" sz="3200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82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69689"/>
              </p:ext>
            </p:extLst>
          </p:nvPr>
        </p:nvGraphicFramePr>
        <p:xfrm>
          <a:off x="1547665" y="1340768"/>
          <a:ext cx="6696744" cy="360040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2232248"/>
                <a:gridCol w="2232248"/>
              </a:tblGrid>
              <a:tr h="2333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Қызықты 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Құнды 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Қиын 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u="none" strike="noStrike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u="none" strike="noStrik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07704" y="476672"/>
            <a:ext cx="4468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:     «ҚҚҚ» әдісі 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83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594840"/>
          </a:xfrm>
        </p:spPr>
        <p:txBody>
          <a:bodyPr>
            <a:noAutofit/>
          </a:bodyPr>
          <a:lstStyle/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 тапсырмасы: </a:t>
            </a:r>
            <a:r>
              <a:rPr lang="kk-KZ" sz="3600" b="1" dirty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§  </a:t>
            </a:r>
            <a:r>
              <a:rPr lang="kk-KZ" sz="3600" dirty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117 оқу, үй жануарларының қозғалысын бақылаңыз.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311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тақырыбы: Жердегі тірі организмдер қозғалысының биомеханикасын зерттеу. Модельдеу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84984"/>
            <a:ext cx="7406640" cy="2736304"/>
          </a:xfrm>
        </p:spPr>
        <p:txBody>
          <a:bodyPr>
            <a:normAutofit/>
          </a:bodyPr>
          <a:lstStyle/>
          <a:p>
            <a:endParaRPr lang="kk-KZ" dirty="0" smtClean="0"/>
          </a:p>
          <a:p>
            <a:r>
              <a:rPr lang="kk-KZ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Сабақтың мақсаты:10.4.4.1- биомеханиканы робототехникада қолданылуын зерттеу.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3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</a:pPr>
            <a:r>
              <a:rPr lang="kk-KZ" sz="3200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«Миға шабуыл»</a:t>
            </a:r>
            <a:r>
              <a:rPr lang="ru-RU" sz="3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980729"/>
            <a:ext cx="705678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А)Биомеханика қандай ғылым ?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Б)Биомеханиканың салаларын ата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С)Ауа бұлшықеттерін қайда қолданады?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Г)Медициналық биомеханиканың міндеті қандай?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Д)Медициналық биомеханиканың негізгі салаларын ата?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Е) Фрайеттің заңдары қандай?</a:t>
            </a:r>
            <a:endParaRPr lang="ru-RU" sz="2400" dirty="0" smtClean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Ж) Медициналық эргономика дегеніміз не?</a:t>
            </a:r>
            <a:endParaRPr lang="ru-RU" sz="24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24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170904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Биомеханика </a:t>
            </a: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тірі организмдердің өзара байланысты қозғалыс сегменттерінің орын ауыстыруын, яғни бір –бірімен салыстырғанда  жеке бөліктерінің көп қырлы және әртүрлі қозғалыстарын қалыптастыратын және талдайтын ғылым.</a:t>
            </a:r>
            <a:b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5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9" y="692696"/>
            <a:ext cx="8100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Биомеханика заңы бойынша  қойылған мақсатқа жетуді қамтамасыз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ететін және организм үшін пайдасы болатын қозғалыс тиімді болып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табылады.  Бұлшықетке , қаңқаға аз 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 түсіріп, энергияны аз жұмысайды.</a:t>
            </a:r>
          </a:p>
          <a:p>
            <a:r>
              <a:rPr lang="kk-KZ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Локомация – организмдердің бір орыннан екінші орынға орын ауыстыруы. 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6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2857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3096344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924944"/>
            <a:ext cx="2870126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48" y="2984417"/>
            <a:ext cx="2943239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869160"/>
            <a:ext cx="2870126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973" y="4869160"/>
            <a:ext cx="308831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84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dirty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Суреттерге қарап қозғалыстарды түсіндіріңдер.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Презентация &quot;Способы передвижения животных 7 класс&quot; - скачать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4546044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Рисунок собака в движени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65104"/>
            <a:ext cx="5256584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24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052737"/>
            <a:ext cx="5454352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бейнежазбаны қараңыз. </a:t>
            </a:r>
            <a:r>
              <a:rPr lang="kk-KZ" sz="2800" u="sng" dirty="0" smtClean="0">
                <a:solidFill>
                  <a:srgbClr val="0000FF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https://youtu.be/UHE_Z3WgHPk</a:t>
            </a:r>
            <a:endParaRPr lang="ru-RU" sz="28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800" u="none" strike="noStrike" dirty="0" smtClean="0">
                <a:solidFill>
                  <a:srgbClr val="0000FF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28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7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479"/>
              </p:ext>
            </p:extLst>
          </p:nvPr>
        </p:nvGraphicFramePr>
        <p:xfrm>
          <a:off x="1475656" y="836712"/>
          <a:ext cx="6984776" cy="5398008"/>
        </p:xfrm>
        <a:graphic>
          <a:graphicData uri="http://schemas.openxmlformats.org/drawingml/2006/table">
            <a:tbl>
              <a:tblPr firstRow="1" firstCol="1" bandRow="1"/>
              <a:tblGrid>
                <a:gridCol w="3491762"/>
                <a:gridCol w="3493014"/>
              </a:tblGrid>
              <a:tr h="511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Бағалау критерийі :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Тірі оганизмдердің  қозғалысының биомеханикасын зерттеуді білу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Дескриптор: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1.Локомоция  -анықтамасын біледі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2.Тірі оганизмдер үшін қозғалыстың маңызын түсінеді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3.Жануарлардың қозғалыс биомеханикасын сипаттайды 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727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202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Солнцестояние</vt:lpstr>
      <vt:lpstr>Тема Office</vt:lpstr>
      <vt:lpstr>Азанбекова Бейбіткүл Жұмаханқызы</vt:lpstr>
      <vt:lpstr>  Сабақтың тақырыбы: Жердегі тірі организмдер қозғалысының биомеханикасын зерттеу. Модельдеу </vt:lpstr>
      <vt:lpstr>«Миға шабуыл» </vt:lpstr>
      <vt:lpstr>Биомеханика  тірі организмдердің өзара байланысты қозғалыс сегменттерінің орын ауыстыруын, яғни бір –бірімен салыстырғанда  жеке бөліктерінің көп қырлы және әртүрлі қозғалыстарын қалыптастыратын және талдайтын ғылым. </vt:lpstr>
      <vt:lpstr>Презентация PowerPoint</vt:lpstr>
      <vt:lpstr>Презентация PowerPoint</vt:lpstr>
      <vt:lpstr>Суреттерге қарап қозғалыстарды түсіндіріңдер.</vt:lpstr>
      <vt:lpstr>Презентация PowerPoint</vt:lpstr>
      <vt:lpstr>Презентация PowerPoint</vt:lpstr>
      <vt:lpstr>Презентация PowerPoint</vt:lpstr>
      <vt:lpstr>Презентация PowerPoint</vt:lpstr>
      <vt:lpstr>Үй тапсырмасы: §  117 оқу, үй жануарларының қозғалысын бақылаңыз.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жердегі тірі организмдер қозғалысының биомеханикасын зерттеу. Модельдеу</dc:title>
  <dc:creator>user</dc:creator>
  <cp:lastModifiedBy>user</cp:lastModifiedBy>
  <cp:revision>8</cp:revision>
  <dcterms:created xsi:type="dcterms:W3CDTF">2020-04-26T05:15:14Z</dcterms:created>
  <dcterms:modified xsi:type="dcterms:W3CDTF">2020-04-29T17:51:24Z</dcterms:modified>
</cp:coreProperties>
</file>