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57" r:id="rId4"/>
    <p:sldId id="258" r:id="rId5"/>
    <p:sldId id="274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4" r:id="rId15"/>
    <p:sldId id="269" r:id="rId16"/>
    <p:sldId id="270" r:id="rId17"/>
    <p:sldId id="271" r:id="rId18"/>
    <p:sldId id="272" r:id="rId19"/>
    <p:sldId id="259" r:id="rId20"/>
    <p:sldId id="27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DC922CB-FB79-4CBA-8D34-09E7575AA11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DFD0283-831A-48C4-BB38-8CF645BEC1F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3ejjBZ7_5s" TargetMode="External"/><Relationship Id="rId2" Type="http://schemas.openxmlformats.org/officeDocument/2006/relationships/hyperlink" Target="https://youtu.be/Xjmgk2Devxo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387912" cy="2781070"/>
          </a:xfrm>
        </p:spPr>
        <p:txBody>
          <a:bodyPr>
            <a:normAutofit fontScale="90000"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Азанбекова Бейбіткүл Жұмаханқызы</a:t>
            </a:r>
            <a:b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387912" cy="3667168"/>
          </a:xfrm>
        </p:spPr>
        <p:txBody>
          <a:bodyPr>
            <a:normAutofit/>
          </a:bodyPr>
          <a:lstStyle/>
          <a:p>
            <a:pPr algn="r"/>
            <a:endPara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kk-KZ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Биология пән мұғалімі</a:t>
            </a:r>
          </a:p>
          <a:p>
            <a:pPr algn="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 Михаил Ломоносов атындағы орта мектебі</a:t>
            </a:r>
          </a:p>
          <a:p>
            <a:pPr algn="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Жамбыл облысы, Қордай ауданы, Қордай ауылы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07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Фрайет заңдары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153400" cy="4713387"/>
          </a:xfrm>
        </p:spPr>
        <p:txBody>
          <a:bodyPr>
            <a:normAutofit fontScale="85000" lnSpcReduction="10000"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заңы-омыртқаның бел және кеуде бөлімдері қалыпты жағдайда болса, ротация(айналма) және бүйірге иілу қарама –қарсы бағытта жүзеге асады .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заңы-омыртқаның бел және кеуде бөлімдері алға және артқа иілгенде ротация мен сайдбендинг (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сайдбендинг вертебралды соматикалық дисфункцияның бірінші типіне жатады) бір бағытта жүреді.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заңы- кез келген кеңістіктегі омыртқа сигменті қозғалғанда қозғалыс өзгереді, қозғалыс бұл сигменттің басқа кеңістіктегі қозғалыстарын өзгертеді.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47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Медициналық эргономика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800600"/>
          </a:xfrm>
        </p:spPr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Жүктерді және науқастарды тасымалдау денсаулық сақтау орындарында жиі кездесетін ауыр жұмыстардың бірі .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69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Жүктер мен науқастарды тасымалдауда эргономика алты негізгі параметрі бар: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Міндеттер(орындалатын жұмыс)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Жүк (науқас адам)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Қоршаған орта (құрал-жабдықтарды есепке алу)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Берілген жұмысты орындайтын адам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Жұмыстың ұйымдастырылуы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Оқыту (шын мәнінде)бақылаумен жүзеге асырылып,бағалануы қажет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25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332656"/>
            <a:ext cx="3657600" cy="5854784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Медицинадағы биомеханика  сүйек –бұлшықетін, жүйке жүйесін, вестибулярлық аппараттың координациялық күшеюін зерттейді. Тепе –теңдікті сақтау және тыныштық күйде , қозғалыста дененің физиологиялық күйін қамтамасыз ету медициналық биомеханиканың жұмысы.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404664"/>
            <a:ext cx="3657600" cy="5782776"/>
          </a:xfrm>
        </p:spPr>
        <p:txBody>
          <a:bodyPr>
            <a:normAutofit fontScale="85000" lnSpcReduction="10000"/>
          </a:bodyPr>
          <a:lstStyle/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Биомеханика заңдары бойынша ең тиімді қозғалыс –ол қойылған мақсатқа жетуді қамтамасыз ететін қозғалыс. Организм үшін ең тиімділері: бұлшықетке түскен күшті, энергия шығыны мен қаңқаға түсетін жүктемені азайту. Айтылған мәселелер тең шамада адам денесінің қимылсыз күйіне де қатысты: жату, отыру, тұру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471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WestMedGroup - Принципы эргономики в медици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WestMedGroup - Принципы эргономики в медицине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2738"/>
            <a:ext cx="4608512" cy="2972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380204"/>
            <a:ext cx="4644710" cy="3001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12160" y="312738"/>
            <a:ext cx="3349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Медициналық эргономика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46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4968552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332656"/>
            <a:ext cx="4425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Көпфункционалды  биомеханикасы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3097332"/>
            <a:ext cx="4295717" cy="3428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20072" y="2636912"/>
            <a:ext cx="4348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Отырғызу биомеханикасы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34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Статистикалық және динамикалық жүктемелер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2337048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Көтеру, дененің бірқалыпты күйін ұстап тұру медицинадағы статистикалық жұмыстарға жатады.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Медицинадағы динамикалық  жұмыс-орын ауыстыру. Динамикалық жүктемелер ота жасаушы хирургтерге, мейірбикелерге, стоматологтерге басқалардан қарағанда ауыр тиеді.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88640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Қорыта келгенде биомеханика – бұл кешенді ғылым, ол биологияның барлық мәселелерімен байланысты. Біріншіден, биологиялық жүйелердің жұмыстары қалай құрылғанын түсінуге көмектеседі, екіншіден, дәрігерлерге механикалық   бұзылу мен зақымдалған организмдерді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қалай емдеуге болатынын іс жүзінде түсінуге мүмкіндік  береді. 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Буындар протезін жасау- бұл биомеханиканың міндеті. 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Биомеханика ғылымы – біріншіден тірі табиғат қалай жұмыс істейтінін зерттесе, екінші жағынан , қазіргі медицинада іс жүзінде қолданылады 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95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492543"/>
              </p:ext>
            </p:extLst>
          </p:nvPr>
        </p:nvGraphicFramePr>
        <p:xfrm>
          <a:off x="1435100" y="1052736"/>
          <a:ext cx="7499350" cy="3785616"/>
        </p:xfrm>
        <a:graphic>
          <a:graphicData uri="http://schemas.openxmlformats.org/drawingml/2006/table">
            <a:tbl>
              <a:tblPr/>
              <a:tblGrid>
                <a:gridCol w="7499350"/>
              </a:tblGrid>
              <a:tr h="32159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Тапсырма №1:Медициналық эргономика бойынша (бейне жазбадан көргендеріңді бір- екі түрін қолданып көріңдер). 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Тапсырма №2: Ауырлық көтеру кезінде дұрыс биомеханикаға көңіл бөліңдер  (213 бет)</a:t>
                      </a:r>
                      <a:r>
                        <a:rPr lang="kk-KZ" sz="2400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Тапсырма №3. Жоғары деңгей</a:t>
                      </a: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Өз организміңнің тәулік ішіндегі биомеханикалық күйді бақылаңдар</a:t>
                      </a:r>
                      <a:r>
                        <a:rPr lang="kk-KZ" sz="2400" i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.</a:t>
                      </a:r>
                      <a:endParaRPr lang="kk-KZ" sz="240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13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617775"/>
              </p:ext>
            </p:extLst>
          </p:nvPr>
        </p:nvGraphicFramePr>
        <p:xfrm>
          <a:off x="1435100" y="1484784"/>
          <a:ext cx="7499350" cy="2591916"/>
        </p:xfrm>
        <a:graphic>
          <a:graphicData uri="http://schemas.openxmlformats.org/drawingml/2006/table">
            <a:tbl>
              <a:tblPr/>
              <a:tblGrid>
                <a:gridCol w="7499350"/>
              </a:tblGrid>
              <a:tr h="2591916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ru-RU" sz="3200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kk-KZ" sz="32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Сабақта не қызықты болды</a:t>
                      </a:r>
                      <a:r>
                        <a:rPr lang="kk-KZ" sz="32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?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kk-KZ" sz="32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kk-KZ" sz="32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Сабақта не қиын бол</a:t>
                      </a:r>
                      <a:r>
                        <a:rPr lang="ru-RU" sz="3200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ды</a:t>
                      </a:r>
                      <a:r>
                        <a:rPr lang="ru-RU" sz="32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?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ru-RU" sz="320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kk-KZ" sz="3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kk-KZ" sz="32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Сабақтан не үйрендің?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51" name="Рисунок 23" descr="Описание: ÐÐ°ÑÑÐ¸Ð½ÐºÐ¸ Ð¿Ð¾ Ð·Ð°Ð¿ÑÐ¾ÑÑ ÑÐ¼Ð°Ð¹Ð»Ð¸Ðº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609" y="1352274"/>
            <a:ext cx="1231519" cy="852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Рисунок 5" descr="Описание: 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316" y="2142166"/>
            <a:ext cx="971714" cy="103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24" descr="Описание: ÐÐ°ÑÑÐ¸Ð½ÐºÐ¸ Ð¿Ð¾ Ð·Ð°Ð¿ÑÐ¾ÑÑ ÑÐ¼Ð°Ð¹Ð»Ð¸ÐºÐ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316" y="3428999"/>
            <a:ext cx="936105" cy="702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75656" y="476672"/>
            <a:ext cx="2368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10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476672"/>
            <a:ext cx="7416824" cy="4581270"/>
          </a:xfrm>
        </p:spPr>
        <p:txBody>
          <a:bodyPr>
            <a:normAutofit fontScale="90000"/>
          </a:bodyPr>
          <a:lstStyle/>
          <a:p>
            <a:r>
              <a:rPr lang="kk-KZ" dirty="0"/>
              <a:t/>
            </a:r>
            <a:br>
              <a:rPr lang="kk-KZ" dirty="0"/>
            </a:b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 Медициналық биомеханика (протездеу). Эргометриялық биомеханика (оптимизация). </a:t>
            </a:r>
            <a:b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/>
              <a:t/>
            </a:r>
            <a:br>
              <a:rPr lang="kk-KZ" dirty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501008"/>
            <a:ext cx="7507560" cy="2952328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мақсаты: 10.4.4.1- биомеханиканы робототехникада қолдалынуын зерттеу.</a:t>
            </a:r>
          </a:p>
          <a:p>
            <a:r>
              <a:rPr lang="kk-KZ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3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 тапсырмасы : 116 тақырыпты оқу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42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fb.ru/misc/i/gallery/44567/163773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36712"/>
            <a:ext cx="3600400" cy="237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https://fb.ru/misc/i/gallery/44567/163773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645024"/>
            <a:ext cx="3888432" cy="2520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http://ok-t.ru/studopedia/baza16/1361320290195.files/image008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429000"/>
            <a:ext cx="3672408" cy="23762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19672" y="260648"/>
            <a:ext cx="1532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Ой толғау:  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466047"/>
              </p:ext>
            </p:extLst>
          </p:nvPr>
        </p:nvGraphicFramePr>
        <p:xfrm>
          <a:off x="3635896" y="476673"/>
          <a:ext cx="5298554" cy="315468"/>
        </p:xfrm>
        <a:graphic>
          <a:graphicData uri="http://schemas.openxmlformats.org/drawingml/2006/table">
            <a:tbl>
              <a:tblPr/>
              <a:tblGrid>
                <a:gridCol w="5298554"/>
              </a:tblGrid>
              <a:tr h="1846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Мына суреттерге қарап  әңгіме құрастырыңдар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8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663136"/>
              </p:ext>
            </p:extLst>
          </p:nvPr>
        </p:nvGraphicFramePr>
        <p:xfrm>
          <a:off x="1435100" y="1196752"/>
          <a:ext cx="7499350" cy="2990057"/>
        </p:xfrm>
        <a:graphic>
          <a:graphicData uri="http://schemas.openxmlformats.org/drawingml/2006/table">
            <a:tbl>
              <a:tblPr/>
              <a:tblGrid>
                <a:gridCol w="7499350"/>
              </a:tblGrid>
              <a:tr h="2990057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3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Бейнежазбаны қараңыз </a:t>
                      </a:r>
                      <a:endParaRPr lang="ru-RU" sz="3200" dirty="0">
                        <a:effectLst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u="sng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https://youtu.be/Xjmgk2Devxo</a:t>
                      </a:r>
                      <a:endParaRPr lang="ru-RU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               </a:t>
                      </a:r>
                      <a:r>
                        <a:rPr lang="kk-KZ" sz="3200" u="sng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Calibri"/>
                          <a:cs typeface="Calibri"/>
                          <a:hlinkClick r:id="rId3"/>
                        </a:rPr>
                        <a:t>https://youtu.be/n3ejjBZ7_5s</a:t>
                      </a:r>
                      <a:endParaRPr lang="ru-RU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7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603111"/>
              </p:ext>
            </p:extLst>
          </p:nvPr>
        </p:nvGraphicFramePr>
        <p:xfrm>
          <a:off x="1115616" y="476672"/>
          <a:ext cx="7344815" cy="6309360"/>
        </p:xfrm>
        <a:graphic>
          <a:graphicData uri="http://schemas.openxmlformats.org/drawingml/2006/table">
            <a:tbl>
              <a:tblPr firstRow="1" firstCol="1" bandRow="1"/>
              <a:tblGrid>
                <a:gridCol w="2389472"/>
                <a:gridCol w="4955343"/>
              </a:tblGrid>
              <a:tr h="5472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Бағалау критерийі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Медициналық биомеханика (протездеу). Эргометриялық биомеханика (оптимизация</a:t>
                      </a: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оқып </a:t>
                      </a: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білу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Дескрипторлар: </a:t>
                      </a:r>
                      <a:endParaRPr lang="kk-KZ" sz="2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1.Медициналық биомеханика міндеттері мен негізгі салаларын сипаттайды.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2.Фрайеттің заңдарын не үшін қолданылатынын біледі.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3.Медициналық эргономиканың не үшін қажет екенін және маңыздылығын сипаттайды.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4.Стастистикалық және динамикалық жұмыстарды ажырата алады. 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61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002060"/>
                </a:solidFill>
              </a:rPr>
              <a:t>Медициналық биомеханика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Медициналық (клиникалық) биомеханика биомеханиканың медицинадағы саласы болып табылады.</a:t>
            </a:r>
          </a:p>
          <a:p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Биомеханиканың медицинадағы негізгі міндеттері: қалыпты және патологиялық жағдайда адам қозғалыс механикасын басқару және нәтижесін бағалау позициясында зерттелген қозғалысты айнытпай жасау әдістері.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77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Клиникалық биомеханика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диогностика процесін орындау керек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емдеу әдісін таңдау керек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алынған нәтижені бағалау қажет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8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4834880" cy="1162050"/>
          </a:xfrm>
        </p:spPr>
        <p:txBody>
          <a:bodyPr/>
          <a:lstStyle/>
          <a:p>
            <a:r>
              <a:rPr lang="kk-KZ" dirty="0" smtClean="0"/>
              <a:t>Медициналық биомеханиканың негізгі салалары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8153400" cy="4929411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Омыртқа жотасы биомеханикасы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Қозғалыс биомеханикасы 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Қанайналым биомеханикасы 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Буындар биомеханикасы 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Тыныс алу жүйесінің биомеханикасы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34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Омыртқа жотасы патологиясын диагностикалаудың биомеханикалық әдістері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1988840"/>
            <a:ext cx="7955768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Клиникалық тестілеу , механикалық қасиеттерді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өзгертетін құрылғылар,магниттік- резонанстық 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томография, рентгенография, инвазиялық әдістер, </a:t>
            </a:r>
          </a:p>
          <a:p>
            <a:r>
              <a:rPr lang="kk-KZ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рнайы бағдарламалық –аппараттық кешендер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 бөлімнің диагностикалау және емдеу үшін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қолданылатын биомеханика заңдары болады.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63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251</TotalTime>
  <Words>591</Words>
  <Application>Microsoft Office PowerPoint</Application>
  <PresentationFormat>Экран (4:3)</PresentationFormat>
  <Paragraphs>83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Солнцестояние</vt:lpstr>
      <vt:lpstr>   Азанбекова Бейбіткүл Жұмаханқызы </vt:lpstr>
      <vt:lpstr> Сабақтың тақырыбы: Медициналық биомеханика (протездеу). Эргометриялық биомеханика (оптимизация).    </vt:lpstr>
      <vt:lpstr>Презентация PowerPoint</vt:lpstr>
      <vt:lpstr>Презентация PowerPoint</vt:lpstr>
      <vt:lpstr>Презентация PowerPoint</vt:lpstr>
      <vt:lpstr>Медициналық биомеханика </vt:lpstr>
      <vt:lpstr>Клиникалық биомеханика</vt:lpstr>
      <vt:lpstr>Медициналық биомеханиканың негізгі салалары </vt:lpstr>
      <vt:lpstr>Омыртқа жотасы патологиясын диагностикалаудың биомеханикалық әдістері</vt:lpstr>
      <vt:lpstr>Фрайет заңдары </vt:lpstr>
      <vt:lpstr>Медициналық эргономика </vt:lpstr>
      <vt:lpstr>Жүктер мен науқастарды тасымалдауда эргономика алты негізгі параметрі бар:</vt:lpstr>
      <vt:lpstr>Презентация PowerPoint</vt:lpstr>
      <vt:lpstr>Презентация PowerPoint</vt:lpstr>
      <vt:lpstr>Презентация PowerPoint</vt:lpstr>
      <vt:lpstr>Статистикалық және динамикалық жүктемелер</vt:lpstr>
      <vt:lpstr>Презентация PowerPoint</vt:lpstr>
      <vt:lpstr>Презентация PowerPoint</vt:lpstr>
      <vt:lpstr>Презентация PowerPoint</vt:lpstr>
      <vt:lpstr>    Үй тапсырмасы : 116 тақырыпты оқу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Медициналық биомеханика (протездеу). Эргометриялық биомеханика (оптимизация).</dc:title>
  <dc:creator>user</dc:creator>
  <cp:lastModifiedBy>user</cp:lastModifiedBy>
  <cp:revision>17</cp:revision>
  <dcterms:created xsi:type="dcterms:W3CDTF">2020-04-25T15:08:41Z</dcterms:created>
  <dcterms:modified xsi:type="dcterms:W3CDTF">2020-04-29T17:45:39Z</dcterms:modified>
</cp:coreProperties>
</file>