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73" r:id="rId3"/>
    <p:sldId id="279" r:id="rId4"/>
    <p:sldId id="287" r:id="rId5"/>
    <p:sldId id="264" r:id="rId6"/>
    <p:sldId id="281" r:id="rId7"/>
    <p:sldId id="280" r:id="rId8"/>
    <p:sldId id="283" r:id="rId9"/>
    <p:sldId id="284" r:id="rId10"/>
    <p:sldId id="260" r:id="rId11"/>
    <p:sldId id="282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AE9C9-F9F0-44A4-9E61-A57F4BF312AA}" type="datetimeFigureOut">
              <a:rPr lang="ru-RU" smtClean="0"/>
              <a:pPr/>
              <a:t>08.02.2019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7C4A3-59C1-4DC8-AE83-B5D5C15A698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9600" dirty="0" smtClean="0"/>
              <a:t>«Биопоэма» әдісі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e01.alicdn.com/kf/HLB1W1.dacfrK1RkSnb4q6xHRFXaF/1200PCS-Kids-Wood-Craft-Sticks-Colorful-Wood-Preschool-Popsicle-Creative-Designs-Bars-Sticks-Toys-for-Toddler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124744"/>
            <a:ext cx="7620000" cy="545976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/>
              <a:t>«Балмұздақ таяқшалары»әдісі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okayno.club/wp-content/uploads/2017/04/995119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568952" cy="4675784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Логикалық сұрақтар</a:t>
            </a:r>
            <a:br>
              <a:rPr lang="kk-KZ" dirty="0" smtClean="0"/>
            </a:br>
            <a:r>
              <a:rPr lang="kk-KZ" dirty="0" smtClean="0"/>
              <a:t>Санаңызды сергітетін 7 сұрақ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fontAlgn="ctr"/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3200" i="1" dirty="0" smtClean="0"/>
              <a:t/>
            </a:r>
            <a:br>
              <a:rPr lang="ru-RU" sz="3200" i="1" dirty="0" smtClean="0"/>
            </a:br>
            <a:r>
              <a:rPr lang="ru-RU" sz="4000" i="1" dirty="0" err="1" smtClean="0"/>
              <a:t>Мақсаты: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err="1" smtClean="0"/>
              <a:t>Алғашқы сабақ кезінде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бір-бірімен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танысу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жан-жақты ақпарат жинақтау, ол</a:t>
            </a:r>
            <a:r>
              <a:rPr lang="ru-RU" sz="4000" i="1" dirty="0" smtClean="0"/>
              <a:t> </a:t>
            </a:r>
            <a:r>
              <a:rPr lang="ru-RU" sz="4000" i="1" dirty="0" err="1" smtClean="0"/>
              <a:t>ақпаратпен бөлісу</a:t>
            </a:r>
            <a:r>
              <a:rPr lang="ru-RU" sz="4000" i="1" dirty="0" smtClean="0"/>
              <a:t/>
            </a:r>
            <a:br>
              <a:rPr lang="ru-RU" sz="4000" i="1" dirty="0" smtClean="0"/>
            </a:br>
            <a:r>
              <a:rPr lang="ru-RU" sz="4000" i="1" dirty="0" err="1" smtClean="0"/>
              <a:t>Тиімділігі</a:t>
            </a:r>
            <a:r>
              <a:rPr lang="ru-RU" sz="4000" i="1" dirty="0" smtClean="0"/>
              <a:t>:.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i="1" dirty="0" err="1" smtClean="0"/>
              <a:t>Топтағы таныстықты арттырады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өз ортасындағы ұқсастықты табады</a:t>
            </a:r>
            <a:r>
              <a:rPr lang="ru-RU" sz="4000" i="1" dirty="0" smtClean="0"/>
              <a:t>, </a:t>
            </a:r>
            <a:r>
              <a:rPr lang="ru-RU" sz="4000" i="1" dirty="0" err="1" smtClean="0"/>
              <a:t>ізденімпаздыққа жетелейді</a:t>
            </a:r>
            <a:r>
              <a:rPr lang="ru-RU" sz="4000" i="1" dirty="0" smtClean="0"/>
              <a:t>.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/>
            </a:r>
            <a:br>
              <a:rPr lang="kk-KZ" dirty="0" smtClean="0"/>
            </a:br>
            <a:r>
              <a:rPr lang="kk-KZ" dirty="0" smtClean="0"/>
              <a:t>Қолданылуы:</a:t>
            </a:r>
            <a:br>
              <a:rPr lang="kk-KZ" dirty="0" smtClean="0"/>
            </a:br>
            <a:r>
              <a:rPr lang="kk-KZ" dirty="0" smtClean="0"/>
              <a:t>А-4 парақты 8 бөлікке бөліп,әр бөлікке өзі туралы маңызды ақпаратты толтырады. Мәліметтерді толықтырып болған соң,бүккіл топ мүшелерінің  біреуінен ұқсастықты байқау,саралау мәліметті толықтырады.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971600" y="-695737"/>
            <a:ext cx="7416824" cy="7417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lang="ru-RU" sz="20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</a:t>
            </a:r>
            <a:r>
              <a:rPr lang="ru-RU" sz="2400" b="1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«Биографиялық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поэма» (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Биопоэма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Есімім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(Өз есіміңізді келтіріңіз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қандаймын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(Өзіңізді сипаттайтын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үш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сын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есім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келтіріңіз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Сүйікті іс-әрекеттерім (Қол боста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айналысуды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құмартатын үш әрекетіңіз,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хобби)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Неден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қорқамын, сескенемін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?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(Өмірдегі қорқыныш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пен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қауіптеріңіз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Өмірлік қағидам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(кредо)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Өмірде ұстанатын басты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қағидаңыз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ұраныңыз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Сүйікті ақын-жазушыларым (Қандай ақын-жазушыларды ұнатасыз?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Сүйікті тағамдарым (Қандай тағамдарды ұнатасыз?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Менің жетістіктерім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(Отбасыңызда, оқуда, жұмыста қандай жетістіктеріңіз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бар?)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Менің арманым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(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Бір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арманыңызды атаңыз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Тегім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kk-KZ" sz="6600" dirty="0" smtClean="0"/>
              <a:t>Тест</a:t>
            </a:r>
            <a:br>
              <a:rPr lang="kk-KZ" sz="6600" dirty="0" smtClean="0"/>
            </a:br>
            <a:r>
              <a:rPr lang="kk-KZ" sz="6600" dirty="0" smtClean="0"/>
              <a:t>Вы будете богатым или бедным?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ds04.infourok.ru/uploads/ex/0c6c/0011718b-fdaec27a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6632"/>
            <a:ext cx="9144000" cy="685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okayno.club/wp-content/uploads/2017/04/9951198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8568952" cy="4675784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Логикалық сұрақтар</a:t>
            </a:r>
            <a:br>
              <a:rPr lang="kk-KZ" dirty="0" smtClean="0"/>
            </a:br>
            <a:r>
              <a:rPr lang="kk-KZ" dirty="0" smtClean="0"/>
              <a:t>Санаңызды сергітетін 7 сұрақ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метод</a:t>
            </a:r>
            <a:br>
              <a:rPr lang="kk-KZ" dirty="0" smtClean="0"/>
            </a:br>
            <a:r>
              <a:rPr lang="kk-KZ" dirty="0" smtClean="0"/>
              <a:t>Выбирай и бросай</a:t>
            </a:r>
            <a:br>
              <a:rPr lang="kk-KZ" dirty="0" smtClean="0"/>
            </a:br>
            <a:r>
              <a:rPr lang="kk-KZ" dirty="0" smtClean="0"/>
              <a:t>«Таңда да,таста» әдісі</a:t>
            </a:r>
            <a:br>
              <a:rPr lang="kk-KZ" dirty="0" smtClean="0"/>
            </a:br>
            <a:r>
              <a:rPr lang="kk-KZ" dirty="0" smtClean="0"/>
              <a:t>сабаққа кіріспе немесе бекіту сұрағы ретінде қолдануға болады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kk-KZ" dirty="0" smtClean="0"/>
              <a:t>Мінсіз оқушы қандай болу керек?</a:t>
            </a:r>
            <a:br>
              <a:rPr lang="kk-KZ" dirty="0" smtClean="0"/>
            </a:br>
            <a:r>
              <a:rPr lang="kk-KZ" dirty="0" smtClean="0"/>
              <a:t>Сіздің ойыңыз?</a:t>
            </a:r>
            <a:br>
              <a:rPr lang="kk-KZ" dirty="0" smtClean="0"/>
            </a:br>
            <a:r>
              <a:rPr lang="kk-KZ" dirty="0" smtClean="0"/>
              <a:t>Жеке</a:t>
            </a:r>
            <a:br>
              <a:rPr lang="kk-KZ" dirty="0" smtClean="0"/>
            </a:br>
            <a:r>
              <a:rPr lang="kk-KZ" dirty="0" smtClean="0"/>
              <a:t>топ арасындағы пікірлер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</TotalTime>
  <Words>115</Words>
  <Application>Microsoft Office PowerPoint</Application>
  <PresentationFormat>Экран (4:3)</PresentationFormat>
  <Paragraphs>22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«Биопоэма» әдісі</vt:lpstr>
      <vt:lpstr>    Мақсаты: Алғашқы сабақ кезінде бір-бірімен танысу, жан-жақты ақпарат жинақтау, ол ақпаратпен бөлісу Тиімділігі:. Топтағы таныстықты арттырады, өз ортасындағы ұқсастықты табады, ізденімпаздыққа жетелейді. </vt:lpstr>
      <vt:lpstr>  Қолданылуы: А-4 парақты 8 бөлікке бөліп,әр бөлікке өзі туралы маңызды ақпаратты толтырады. Мәліметтерді толықтырып болған соң,бүккіл топ мүшелерінің  біреуінен ұқсастықты байқау,саралау мәліметті толықтырады.</vt:lpstr>
      <vt:lpstr>Слайд 4</vt:lpstr>
      <vt:lpstr>Тест Вы будете богатым или бедным?</vt:lpstr>
      <vt:lpstr>Слайд 6</vt:lpstr>
      <vt:lpstr>Логикалық сұрақтар Санаңызды сергітетін 7 сұрақ</vt:lpstr>
      <vt:lpstr>метод Выбирай и бросай «Таңда да,таста» әдісі сабаққа кіріспе немесе бекіту сұрағы ретінде қолдануға болады</vt:lpstr>
      <vt:lpstr>Мінсіз оқушы қандай болу керек? Сіздің ойыңыз? Жеке топ арасындағы пікірлер</vt:lpstr>
      <vt:lpstr>«Балмұздақ таяқшалары»әдісі</vt:lpstr>
      <vt:lpstr>Логикалық сұрақтар Санаңызды сергітетін 7 сұрақ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19</cp:revision>
  <dcterms:created xsi:type="dcterms:W3CDTF">2019-02-07T12:23:16Z</dcterms:created>
  <dcterms:modified xsi:type="dcterms:W3CDTF">2019-02-08T00:55:15Z</dcterms:modified>
</cp:coreProperties>
</file>