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1" r:id="rId8"/>
    <p:sldId id="263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90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023895-B008-44C7-B231-BA8A17654CD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4604F95-F58A-4330-9DDB-4074A96D6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689228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kk-KZ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тамақтанудың негіздері. </a:t>
            </a:r>
            <a:br>
              <a:rPr lang="kk-KZ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kk-KZ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мәзірін </a:t>
            </a:r>
            <a:r>
              <a:rPr lang="kk-KZ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kk-KZ" sz="4400" dirty="0" smtClean="0">
                <a:solidFill>
                  <a:srgbClr val="002060"/>
                </a:solidFill>
              </a:rPr>
              <a:t/>
            </a:r>
            <a:br>
              <a:rPr lang="kk-KZ" sz="44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КӨРКЕМ ЕҢБЕК </a:t>
            </a:r>
            <a:b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СЫНЫП</a:t>
            </a: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7148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САРЫСУ АУДАН ӘКІМДІГІ БІЛІМ БӨЛІМІНІҢ «ЖАҢАТАЛАП ОРТА МЕКТЕБІ» КОММУНАЛДЫҚ  МЕМЛЕКЕТТІК  МЕКЕМЕСІ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585789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МАХАМБЕТОВ  САҒАТ  БЕРІКҰЛЫ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8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мақсаттары: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5.2.4.1-дұрыс және тиімді тамақтанудың ережелерін сипаттау.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5.2.4.2- дұрыс және тиімді тамақтанудың мәзірін құрастыру.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5.1.3.1-шығармашылық идеяны зерттеу мен дамыту үшін АКТ қолдану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мақсаты: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</a:rPr>
              <a:t>1.Тамақтану негізіне байланысты ақпарат көздерімен танысу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</a:rPr>
              <a:t>2.Адам ағзасы үшін пайдалы және пайдасыз тағамдарды ажырата алу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</a:rPr>
              <a:t>3.Ақпарат іздеуде АКТ тиімді пайдаланау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467600" cy="2016224"/>
          </a:xfrm>
        </p:spPr>
        <p:txBody>
          <a:bodyPr>
            <a:noAutofit/>
          </a:bodyPr>
          <a:lstStyle/>
          <a:p>
            <a: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Тамақтану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адам өмірін қамтамасыз етудің басты негіздерінің бірі.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  әрі нәрлі тамақтану-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салауатты өмір салтының маңызды бір элементі.Дұрыс тамақтанудың басты қағидаттары бүкіл жанұя үшін бірдей.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 дәрумендерге бай ,жаңа піскен көкөністерге аскөк қосып,жиірек салат жасау қажет.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Дәрумендер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-денсаулық үшін маңызды,ағзаның ауруға қарсыласуын арттырады. 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6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lmaz\Downloads\витамины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7" y="260648"/>
            <a:ext cx="6731273" cy="61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3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                   Тағам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0648"/>
            <a:ext cx="1910658" cy="5904656"/>
          </a:xfrm>
        </p:spPr>
        <p:txBody>
          <a:bodyPr>
            <a:noAutofit/>
          </a:bodyPr>
          <a:lstStyle/>
          <a:p>
            <a:r>
              <a:rPr lang="kk-K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Тиімді тамақтану- </a:t>
            </a:r>
            <a:r>
              <a:rPr lang="kk-KZ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нәрлі,дұрыс,саналы,өз уақытында тамақтану.Ол «энергетикалық  тееп-теңдік» , « тамақтану кестесі» , « әртүрлі ,аралас тамақтану» сияқты түсініктерден тұрады.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6" name="Рисунок 5" descr="C:\Users\Almaz\Downloads\Тамақтану мәдениеті АС мәзірі 5 сынып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54726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86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36096" y="1388383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357166"/>
            <a:ext cx="3672408" cy="792088"/>
          </a:xfrm>
          <a:prstGeom prst="rect">
            <a:avLst/>
          </a:prstGeom>
        </p:spPr>
      </p:pic>
      <p:pic>
        <p:nvPicPr>
          <p:cNvPr id="12" name="Рисунок 11" descr="C:\Users\Almaz\Downloads\овощи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43924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Almaz\Downloads\овощи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3892422" cy="38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62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924944"/>
            <a:ext cx="72008" cy="45719"/>
          </a:xfrm>
          <a:prstGeom prst="roundRect">
            <a:avLst>
              <a:gd name="adj" fmla="val 50000"/>
            </a:avLst>
          </a:prstGeom>
        </p:spPr>
        <p:txBody>
          <a:bodyPr>
            <a:normAutofit fontScale="25000" lnSpcReduction="20000"/>
          </a:bodyPr>
          <a:lstStyle/>
          <a:p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 flipV="1">
            <a:off x="4343400" y="3284983"/>
            <a:ext cx="516632" cy="45719"/>
          </a:xfrm>
        </p:spPr>
        <p:txBody>
          <a:bodyPr>
            <a:normAutofit fontScale="25000" lnSpcReduction="20000"/>
          </a:bodyPr>
          <a:lstStyle/>
          <a:p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251520" y="1124744"/>
            <a:ext cx="8352928" cy="5123656"/>
          </a:xfrm>
        </p:spPr>
        <p:txBody>
          <a:bodyPr/>
          <a:lstStyle/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1.Тағамның ағзаға қажетті негізгі бөліктерін атап өтіңдер. </a:t>
            </a:r>
          </a:p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Дәрумендердің мыңызын қалай түсіндірер едіңдер?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Содержимое 11" descr="Картинки по запросу пища с витаминами"/>
          <p:cNvPicPr>
            <a:picLocks noGrp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8316"/>
          <a:stretch/>
        </p:blipFill>
        <p:spPr bwMode="auto">
          <a:xfrm>
            <a:off x="1714480" y="2492896"/>
            <a:ext cx="5643602" cy="3755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29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chemeClr val="accent3">
                    <a:lumMod val="50000"/>
                  </a:schemeClr>
                </a:solidFill>
              </a:rPr>
              <a:t>КЕРІ БАЙЛАНЫС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Текст 4"/>
          <p:cNvSpPr>
            <a:spLocks noGrp="1"/>
          </p:cNvSpPr>
          <p:nvPr>
            <p:ph type="body" idx="1"/>
          </p:nvPr>
        </p:nvSpPr>
        <p:spPr>
          <a:xfrm flipH="1">
            <a:off x="3851919" y="5517232"/>
            <a:ext cx="45719" cy="144016"/>
          </a:xfrm>
        </p:spPr>
        <p:txBody>
          <a:bodyPr>
            <a:normAutofit fontScale="25000" lnSpcReduction="20000"/>
          </a:bodyPr>
          <a:lstStyle/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7715200" cy="38862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https://ds04.infourok.ru/uploads/ex/0f9d/00033064-07218146/640/img13.jpg"/>
          <p:cNvPicPr>
            <a:picLocks noChangeAspect="1" noChangeArrowheads="1"/>
          </p:cNvPicPr>
          <p:nvPr/>
        </p:nvPicPr>
        <p:blipFill>
          <a:blip r:embed="rId2" cstate="print"/>
          <a:srcRect t="19986" b="19681"/>
          <a:stretch>
            <a:fillRect/>
          </a:stretch>
        </p:blipFill>
        <p:spPr bwMode="auto">
          <a:xfrm>
            <a:off x="899593" y="1700808"/>
            <a:ext cx="662473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4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289</TotalTime>
  <Words>115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        Дұрыс тамақтанудың негіздері.  Ас мәзірін әзірлеу КӨРКЕМ ЕҢБЕК  5 СЫНЫП </vt:lpstr>
      <vt:lpstr>Оқу мақсаттары:</vt:lpstr>
      <vt:lpstr>Сабақтың мақсаты: </vt:lpstr>
      <vt:lpstr>    Тамақтану – адам өмірін қамтамасыз етудің басты негіздерінің бірі.  Дұрыс  әрі нәрлі тамақтану- салауатты өмір салтының маңызды бір элементі.Дұрыс тамақтанудың басты қағидаттары бүкіл жанұя үшін бірдей. Әртүрлі дәрумендерге бай ,жаңа піскен көкөністерге аскөк қосып,жиірек салат жасау қажет. Дәрумендер -денсаулық үшін маңызды,ағзаның ауруға қарсыласуын арттырады. </vt:lpstr>
      <vt:lpstr>Слайд 5</vt:lpstr>
      <vt:lpstr>                   Тағам</vt:lpstr>
      <vt:lpstr>Слайд 7</vt:lpstr>
      <vt:lpstr>Бекіту сұрақтары</vt:lpstr>
      <vt:lpstr>КЕРІ БАЙЛАНЫС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Вязание спицами</dc:title>
  <dc:creator>User</dc:creator>
  <cp:lastModifiedBy>Пользователь Windows</cp:lastModifiedBy>
  <cp:revision>34</cp:revision>
  <dcterms:created xsi:type="dcterms:W3CDTF">2013-12-04T16:45:35Z</dcterms:created>
  <dcterms:modified xsi:type="dcterms:W3CDTF">2020-04-07T12:28:33Z</dcterms:modified>
</cp:coreProperties>
</file>