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2" r:id="rId1"/>
  </p:sldMasterIdLst>
  <p:notesMasterIdLst>
    <p:notesMasterId r:id="rId12"/>
  </p:notesMasterIdLst>
  <p:sldIdLst>
    <p:sldId id="282" r:id="rId2"/>
    <p:sldId id="283" r:id="rId3"/>
    <p:sldId id="284" r:id="rId4"/>
    <p:sldId id="265" r:id="rId5"/>
    <p:sldId id="285" r:id="rId6"/>
    <p:sldId id="281" r:id="rId7"/>
    <p:sldId id="278" r:id="rId8"/>
    <p:sldId id="286" r:id="rId9"/>
    <p:sldId id="287" r:id="rId10"/>
    <p:sldId id="288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5" autoAdjust="0"/>
    <p:restoredTop sz="86233" autoAdjust="0"/>
  </p:normalViewPr>
  <p:slideViewPr>
    <p:cSldViewPr snapToGrid="0">
      <p:cViewPr varScale="1">
        <p:scale>
          <a:sx n="62" d="100"/>
          <a:sy n="62" d="100"/>
        </p:scale>
        <p:origin x="-930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FFAEA7-2C9E-406E-94A7-93F65CFAA887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458617-CD83-4644-8410-E281407DF5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2172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458617-CD83-4644-8410-E281407DF549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A3DAB91A-5F02-47C5-A3E0-3105526B384D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9144" y="4882896"/>
            <a:ext cx="4050792" cy="1197864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F3752A3-93FC-4CB5-88DB-D7403DCF00B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accent1">
              <a:lumMod val="40000"/>
              <a:lumOff val="60000"/>
              <a:alpha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1437454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AB91A-5F02-47C5-A3E0-3105526B384D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752A3-93FC-4CB5-88DB-D7403DCF0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0481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AB91A-5F02-47C5-A3E0-3105526B384D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752A3-93FC-4CB5-88DB-D7403DCF0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229012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AB91A-5F02-47C5-A3E0-3105526B384D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752A3-93FC-4CB5-88DB-D7403DCF00B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7369592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AB91A-5F02-47C5-A3E0-3105526B384D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752A3-93FC-4CB5-88DB-D7403DCF0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1091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AB91A-5F02-47C5-A3E0-3105526B384D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752A3-93FC-4CB5-88DB-D7403DCF0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95796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AB91A-5F02-47C5-A3E0-3105526B384D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752A3-93FC-4CB5-88DB-D7403DCF0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1499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AB91A-5F02-47C5-A3E0-3105526B384D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752A3-93FC-4CB5-88DB-D7403DCF0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60280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AB91A-5F02-47C5-A3E0-3105526B384D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752A3-93FC-4CB5-88DB-D7403DCF0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1999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AB91A-5F02-47C5-A3E0-3105526B384D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752A3-93FC-4CB5-88DB-D7403DCF0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84193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AB91A-5F02-47C5-A3E0-3105526B384D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752A3-93FC-4CB5-88DB-D7403DCF0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4911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AB91A-5F02-47C5-A3E0-3105526B384D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752A3-93FC-4CB5-88DB-D7403DCF0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6161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AB91A-5F02-47C5-A3E0-3105526B384D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752A3-93FC-4CB5-88DB-D7403DCF0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0400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AB91A-5F02-47C5-A3E0-3105526B384D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752A3-93FC-4CB5-88DB-D7403DCF0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0633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AB91A-5F02-47C5-A3E0-3105526B384D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752A3-93FC-4CB5-88DB-D7403DCF0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108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AB91A-5F02-47C5-A3E0-3105526B384D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752A3-93FC-4CB5-88DB-D7403DCF0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0538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AB91A-5F02-47C5-A3E0-3105526B384D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752A3-93FC-4CB5-88DB-D7403DCF0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2054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A3DAB91A-5F02-47C5-A3E0-3105526B384D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BF3752A3-93FC-4CB5-88DB-D7403DCF0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6789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  <p:sldLayoutId id="2147483785" r:id="rId13"/>
    <p:sldLayoutId id="2147483786" r:id="rId14"/>
    <p:sldLayoutId id="2147483787" r:id="rId15"/>
    <p:sldLayoutId id="2147483788" r:id="rId16"/>
    <p:sldLayoutId id="214748378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13560" y="1341120"/>
            <a:ext cx="83667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7200" b="1" dirty="0" smtClean="0">
                <a:latin typeface="Times New Roman" pitchFamily="18" charset="0"/>
                <a:cs typeface="Times New Roman" pitchFamily="18" charset="0"/>
              </a:rPr>
              <a:t>Сәуірдің он сегізі.</a:t>
            </a:r>
          </a:p>
          <a:p>
            <a:pPr algn="ctr"/>
            <a:r>
              <a:rPr lang="kk-KZ" sz="7200" b="1" dirty="0" smtClean="0">
                <a:latin typeface="Times New Roman" pitchFamily="18" charset="0"/>
                <a:cs typeface="Times New Roman" pitchFamily="18" charset="0"/>
              </a:rPr>
              <a:t>Сынып жұмысы.</a:t>
            </a:r>
            <a:endParaRPr lang="ru-RU" sz="7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865121" y="0"/>
            <a:ext cx="6477000" cy="3311189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Рефлексия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 «ЭКСПО»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әдісі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Көк түске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сабақтың қызық тұстары.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Қызғылт түске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сабақтың қиын тұстары.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Жасыл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түске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сабақтың жеңіл тұстары.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Акжол\Desktop\xw_124048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91587" y="343214"/>
            <a:ext cx="2675573" cy="20951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C:\Users\Акжол\Desktop\xw_124048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0987" y="206054"/>
            <a:ext cx="2675573" cy="20951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767840" y="3305052"/>
          <a:ext cx="8392160" cy="1190748"/>
        </p:xfrm>
        <a:graphic>
          <a:graphicData uri="http://schemas.openxmlformats.org/drawingml/2006/table">
            <a:tbl>
              <a:tblPr/>
              <a:tblGrid>
                <a:gridCol w="1935480"/>
                <a:gridCol w="6456680"/>
              </a:tblGrid>
              <a:tr h="1190748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kk-KZ" sz="2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Үй </a:t>
                      </a: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kk-KZ" sz="2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kk-KZ" sz="2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тапсырмасы</a:t>
                      </a:r>
                      <a:endParaRPr lang="ru-RU" sz="2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942" marR="65942" marT="0" marB="0">
                    <a:lnL w="12700" cap="flat" cmpd="sng" algn="ctr">
                      <a:solidFill>
                        <a:srgbClr val="2976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76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976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76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kk-KZ" sz="24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kk-KZ" sz="2400" b="1" dirty="0">
                          <a:latin typeface="Times New Roman"/>
                          <a:ea typeface="Times New Roman"/>
                          <a:cs typeface="Times New Roman"/>
                        </a:rPr>
                        <a:t>Менің арманым ғарышкер болу»</a:t>
                      </a:r>
                      <a:r>
                        <a:rPr lang="kk-KZ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kk-KZ" sz="2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kk-KZ" sz="2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kk-KZ" sz="2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атты </a:t>
                      </a:r>
                      <a:r>
                        <a:rPr lang="kk-KZ" sz="2400" dirty="0">
                          <a:latin typeface="Times New Roman"/>
                          <a:ea typeface="Times New Roman"/>
                          <a:cs typeface="Times New Roman"/>
                        </a:rPr>
                        <a:t>фантастикалық әңгіме құру.</a:t>
                      </a:r>
                      <a:endParaRPr lang="ru-RU" sz="2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942" marR="65942" marT="0" marB="0">
                    <a:lnL w="12700" cap="flat" cmpd="sng" algn="ctr">
                      <a:solidFill>
                        <a:srgbClr val="2976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76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976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76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oc4web.ru/uploads/files/94/95250/hello_html_3f5ca3d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3894083" cy="3227693"/>
          </a:xfrm>
          <a:prstGeom prst="rect">
            <a:avLst/>
          </a:prstGeom>
          <a:noFill/>
        </p:spPr>
      </p:pic>
      <p:pic>
        <p:nvPicPr>
          <p:cNvPr id="2052" name="Picture 4" descr="http://www.planetanovosti.com/_nw/159/323222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66993" y="0"/>
            <a:ext cx="4325007" cy="3247697"/>
          </a:xfrm>
          <a:prstGeom prst="rect">
            <a:avLst/>
          </a:prstGeom>
          <a:noFill/>
        </p:spPr>
      </p:pic>
      <p:pic>
        <p:nvPicPr>
          <p:cNvPr id="2054" name="Picture 6" descr="http://on-desktop.com/wps/Space_Huge_Moon_in_the_sky_094738_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62552" y="0"/>
            <a:ext cx="4088524" cy="3216166"/>
          </a:xfrm>
          <a:prstGeom prst="rect">
            <a:avLst/>
          </a:prstGeom>
          <a:noFill/>
        </p:spPr>
      </p:pic>
      <p:pic>
        <p:nvPicPr>
          <p:cNvPr id="2056" name="Picture 8" descr="https://kruto.online/wp-content/uploads/2017/06/Polnolunie_chernoj_luny_v_streltse1_650x45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149407"/>
            <a:ext cx="3894083" cy="3487875"/>
          </a:xfrm>
          <a:prstGeom prst="rect">
            <a:avLst/>
          </a:prstGeom>
          <a:noFill/>
        </p:spPr>
      </p:pic>
      <p:pic>
        <p:nvPicPr>
          <p:cNvPr id="2058" name="Picture 10" descr="http://www.stihi.ru/pics/2017/11/04/1052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93117" y="3153048"/>
            <a:ext cx="4198883" cy="3500000"/>
          </a:xfrm>
          <a:prstGeom prst="rect">
            <a:avLst/>
          </a:prstGeom>
          <a:noFill/>
        </p:spPr>
      </p:pic>
      <p:pic>
        <p:nvPicPr>
          <p:cNvPr id="2062" name="Picture 14" descr="http://sbmerge.com/wp-content/uploads/2012/12/winter-solstice-santa-barbara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74484" y="3179379"/>
            <a:ext cx="4118633" cy="34736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439738"/>
            <a:ext cx="8667750" cy="474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54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Сабақ</a:t>
            </a:r>
            <a:r>
              <a:rPr kumimoji="0" lang="kk-KZ" sz="4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тақырыбы:</a:t>
            </a:r>
            <a:endParaRPr kumimoji="0" lang="ru-RU" sz="4800" b="1" i="0" u="none" strike="noStrike" kern="1200" cap="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8" name="Picture 2" descr="https://doc4web.ru/uploads/files/94/95250/hello_html_3f5ca3d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1" y="2209800"/>
            <a:ext cx="5943600" cy="42367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xtBox 8"/>
          <p:cNvSpPr txBox="1"/>
          <p:nvPr/>
        </p:nvSpPr>
        <p:spPr>
          <a:xfrm>
            <a:off x="4160520" y="640080"/>
            <a:ext cx="6492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5.9.8.4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Аспан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әлеміне саяхат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Айға сапар.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8-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сабақ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765618"/>
            <a:ext cx="8667750" cy="474662"/>
          </a:xfrm>
        </p:spPr>
        <p:txBody>
          <a:bodyPr>
            <a:noAutofit/>
          </a:bodyPr>
          <a:lstStyle/>
          <a:p>
            <a:r>
              <a:rPr lang="kk-KZ" sz="4000" dirty="0" smtClean="0"/>
              <a:t>  Сабақ</a:t>
            </a:r>
            <a:r>
              <a:rPr lang="kk-KZ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мақсаты: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0312" y="1302708"/>
            <a:ext cx="934420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/>
              <a:t>        </a:t>
            </a:r>
          </a:p>
          <a:p>
            <a:pPr algn="ctr"/>
            <a:endParaRPr lang="kk-KZ" sz="3600" b="1" dirty="0" smtClean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sz="3600" b="1" dirty="0" smtClean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sz="3600" b="1" dirty="0" smtClean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7614203" y="2930090"/>
            <a:ext cx="4272996" cy="428244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4325" y="1396914"/>
            <a:ext cx="8543925" cy="4268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en-US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sz="24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kk-KZ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kk-KZ" sz="24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kk-KZ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kk-KZ" sz="24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kk-KZ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kk-KZ" sz="24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en-US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10590" y="2053485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kk-KZ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</a:p>
          <a:p>
            <a:pPr>
              <a:spcAft>
                <a:spcPts val="0"/>
              </a:spcAft>
            </a:pPr>
            <a:endParaRPr lang="kk-KZ" sz="36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kk-KZ" sz="36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kk-KZ" sz="36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ru-RU" sz="36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08760" y="2188952"/>
            <a:ext cx="7635240" cy="3914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Оқушылардың барлығы мынаны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орындай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алады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15000"/>
              </a:lnSpc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тірек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сөздер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мен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жетекші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сұрақтар арқылы негізгі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ойды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анықтайды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</a:pP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Оқушылардың көбісі мынаны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орындай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алады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15000"/>
              </a:lnSpc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сюжетті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суреттердің желісі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бойынша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әңгімені құрастыра алады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</a:pP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Оқушылардың кейбіреуі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мынаны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орындай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алады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15000"/>
              </a:lnSpc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анықтай алған ақпаратты шығармашылық жұмыс барысында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ұтымды қолданады</a:t>
            </a:r>
            <a:endParaRPr lang="ru-RU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43840" y="259080"/>
            <a:ext cx="8667750" cy="4746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36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оқу</a:t>
            </a:r>
            <a:r>
              <a:rPr kumimoji="0" lang="kk-KZ" sz="32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мақсаты:</a:t>
            </a:r>
            <a:endParaRPr kumimoji="0" lang="ru-RU" sz="3200" b="1" i="0" u="none" strike="noStrike" kern="1200" cap="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32560" y="838200"/>
            <a:ext cx="97721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– тірек сөздер мен жетекші сұрақтар арқылы негізгі ойды анықтау Т/А4.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– сюжетті суреттердің желісі бойынша әңгімені құрастыру Ж3.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0490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480527" y="396752"/>
            <a:ext cx="10651827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тапсырма.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Берілген тірек сөздері арқылы, 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«Ай»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сөзін сипаттап беріңіздер.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Тірек сөздер: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орбита, шексіздік, жер, жұлдыз, құбылыс, жер серігі, күн жүйесі.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Дескриптор: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Тірек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сөздерді тиімді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қолданады.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Сөзді сипаттайды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http://www.planetanovosti.com/_nw/159/323222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7553" y="2026920"/>
            <a:ext cx="6946287" cy="44500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38225" y="246760"/>
            <a:ext cx="6096000" cy="654640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kk-KZ" sz="16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kk-KZ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kk-KZ" sz="16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kk-KZ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kk-KZ" sz="16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kk-KZ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kk-KZ" sz="16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kk-KZ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kk-KZ" sz="16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kk-KZ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kk-KZ" sz="16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kk-KZ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kk-KZ" sz="16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kk-KZ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kk-KZ" sz="16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55320" y="430795"/>
            <a:ext cx="958287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3 тапсырма.</a:t>
            </a:r>
            <a:r>
              <a:rPr lang="kk-KZ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kk-KZ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«Ғарыш кемесі» әдісі . </a:t>
            </a:r>
          </a:p>
          <a:p>
            <a:r>
              <a:rPr lang="kk-KZ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Бейнероликтегі басты идеяны анықтаңыз. Маңызды ақпаратты жазыңыз. </a:t>
            </a: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941241" y="2433491"/>
            <a:ext cx="345152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Дескриптор: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Негізгі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идеяны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анықтайды.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Маңызды ақпаратты жазады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Акжол\Pictures\Screenshots\Снимок экрана (187)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2225" y="1172527"/>
            <a:ext cx="3302575" cy="24088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1242794" y="4006185"/>
            <a:ext cx="233025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ҚБ: «Бас бармақ» </a:t>
            </a:r>
            <a:endParaRPr kumimoji="0" lang="kk-KZ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https://t3.ftcdn.net/jpg/00/43/35/52/500_F_43355207_DtvI4Id9qtphe45Zkhe2A3lvZDr57PaA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38446" y="3876630"/>
            <a:ext cx="3538754" cy="2097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758024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728003" y="853575"/>
            <a:ext cx="10394707" cy="33111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dirty="0" smtClean="0"/>
              <a:t> 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0040" y="187395"/>
            <a:ext cx="9707880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тапсырма.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Төл сөзді төлеу сөзге, төлеу сөзді төл сөзге айналдырып жазыңыз.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1-топқа 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 Мына жол сіздің ауылға, мына жол біздің ауылға апарады, - деді Санжар қалжыңдап.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 Біз бүгін егін алқаптарының жайы туралы сөйлесеміз, - деді ауыл әкімі.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–Бұл қыз менің қарындасым ,-деді Кенжетай, Асқардың сұрағысы келгенін біліп 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2-топқа  Асан әкесінің көп жылдардан бері Жарасбайдың жылқысын бағатынын айтты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Хакім қазір өзінің мына жақта шаруасы болып соған баруға асығып отырғанын салмақты түрмен айтты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Марлан қонақтарына орын ұсынып, Мұратқа кешегі үндеудің қалғаны болса, тез көбейтіп жіберуді тапсырды.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Дескриптор: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Мәтінді түрлендіреді.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Төл сөзді құрайды.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Төлеу </a:t>
            </a:r>
            <a:r>
              <a:rPr lang="kk-KZ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сөзді құрайды.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www.planetanovosti.com/_nw/159/323222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4353" y="182880"/>
            <a:ext cx="6946287" cy="44500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3169920" y="4750864"/>
            <a:ext cx="530100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Сергіту сәті: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Релаксация «Ғарыш әлеміне саяхат»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176053" y="397237"/>
            <a:ext cx="1201594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6.Тапсырма. Ойлан, жұптас, бөліс әдісі.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Мәтінді мұқият оқып, Жер мен Айдың ұқсастықтары мен айырмашылықтарын табыңыз.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Негізгі ой мен қосымша ойды анықтаңыз.</a:t>
            </a:r>
            <a:endParaRPr kumimoji="0" lang="kk-KZ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621280" y="1422399"/>
          <a:ext cx="5230813" cy="1705611"/>
        </p:xfrm>
        <a:graphic>
          <a:graphicData uri="http://schemas.openxmlformats.org/drawingml/2006/table">
            <a:tbl>
              <a:tblPr/>
              <a:tblGrid>
                <a:gridCol w="1743139"/>
                <a:gridCol w="1743837"/>
                <a:gridCol w="1743837"/>
              </a:tblGrid>
              <a:tr h="543561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kk-KZ" sz="2000" b="1" i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kk-KZ" sz="20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Жердің </a:t>
                      </a:r>
                      <a:r>
                        <a:rPr lang="kk-KZ" sz="2000" b="1" i="1" dirty="0">
                          <a:latin typeface="Times New Roman"/>
                          <a:ea typeface="Times New Roman"/>
                          <a:cs typeface="Times New Roman"/>
                        </a:rPr>
                        <a:t>қасиеті</a:t>
                      </a:r>
                      <a:endParaRPr lang="ru-RU" sz="1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kk-KZ" sz="2000" b="1" i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kk-KZ" sz="20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Ұқсастығы </a:t>
                      </a:r>
                      <a:endParaRPr lang="ru-RU" sz="1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kk-KZ" sz="2000" b="1" i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kk-KZ" sz="20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Айдың </a:t>
                      </a:r>
                      <a:r>
                        <a:rPr lang="kk-KZ" sz="2000" b="1" i="1" dirty="0">
                          <a:latin typeface="Times New Roman"/>
                          <a:ea typeface="Times New Roman"/>
                          <a:cs typeface="Times New Roman"/>
                        </a:rPr>
                        <a:t>қасиеті</a:t>
                      </a:r>
                      <a:endParaRPr lang="ru-RU" sz="1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350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350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350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457200" y="3283063"/>
            <a:ext cx="574035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Дескриптор: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мәтінді түсініп оқиды;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жер мен айдың қасиеттерін салыстырады;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мәтіндегі негізгі және қосымша ойды ажыратады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https://im0-tub-kz.yandex.net/i?id=9c95858a627fa24eaf0f5146875f35db&amp;n=1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93788" y="4306238"/>
            <a:ext cx="4187571" cy="16221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4740565" y="28545"/>
            <a:ext cx="27108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ҚБ: «Смайлик» 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әдісі.</a:t>
            </a: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kk-KZ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544090" y="3763933"/>
            <a:ext cx="27108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kk-KZ" sz="20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ҚБ: «Смайлик» </a:t>
            </a:r>
            <a:r>
              <a:rPr lang="kk-KZ" sz="20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әдісі.</a:t>
            </a:r>
            <a:r>
              <a:rPr lang="kk-KZ" sz="20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kk-KZ" sz="32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EE8011"/>
      </a:accent1>
      <a:accent2>
        <a:srgbClr val="CEC079"/>
      </a:accent2>
      <a:accent3>
        <a:srgbClr val="93A569"/>
      </a:accent3>
      <a:accent4>
        <a:srgbClr val="69A58B"/>
      </a:accent4>
      <a:accent5>
        <a:srgbClr val="6DAABD"/>
      </a:accent5>
      <a:accent6>
        <a:srgbClr val="B24A4B"/>
      </a:accent6>
      <a:hlink>
        <a:srgbClr val="EE8E11"/>
      </a:hlink>
      <a:folHlink>
        <a:srgbClr val="BFAE7F"/>
      </a:folHlink>
    </a:clrScheme>
    <a:fontScheme name="Главное мероприятие">
      <a:maj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ain Event" id="{AC372BB4-D83D-411E-B849-B641926BA760}" vid="{686B1E04-F35C-4AB5-985D-0C358CA1105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Главное мероприятие</Template>
  <TotalTime>1639</TotalTime>
  <Words>317</Words>
  <Application>Microsoft Office PowerPoint</Application>
  <PresentationFormat>Произвольный</PresentationFormat>
  <Paragraphs>102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Главное мероприятие</vt:lpstr>
      <vt:lpstr>Слайд 1</vt:lpstr>
      <vt:lpstr>Слайд 2</vt:lpstr>
      <vt:lpstr>Слайд 3</vt:lpstr>
      <vt:lpstr>  Сабақ  мақсаты: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GIzm</dc:creator>
  <cp:lastModifiedBy>Акжол</cp:lastModifiedBy>
  <cp:revision>135</cp:revision>
  <dcterms:created xsi:type="dcterms:W3CDTF">2014-10-26T21:00:47Z</dcterms:created>
  <dcterms:modified xsi:type="dcterms:W3CDTF">2018-04-19T19:10:14Z</dcterms:modified>
</cp:coreProperties>
</file>