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6" r:id="rId2"/>
    <p:sldId id="256" r:id="rId3"/>
    <p:sldId id="268" r:id="rId4"/>
    <p:sldId id="271" r:id="rId5"/>
    <p:sldId id="272" r:id="rId6"/>
    <p:sldId id="267" r:id="rId7"/>
    <p:sldId id="269" r:id="rId8"/>
    <p:sldId id="257" r:id="rId9"/>
    <p:sldId id="259" r:id="rId10"/>
    <p:sldId id="270" r:id="rId11"/>
    <p:sldId id="260" r:id="rId12"/>
    <p:sldId id="273" r:id="rId13"/>
    <p:sldId id="261" r:id="rId14"/>
    <p:sldId id="264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5462-1CD0-4E43-826A-BA1C175E8B7F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67BD8-F8A0-493B-92EC-2BA6EBE02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032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69DB-F9BE-4E7C-9FCA-0F3B59321FA0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A094-27BC-46AD-BCE8-124BDD9E2AE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69DB-F9BE-4E7C-9FCA-0F3B59321FA0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A094-27BC-46AD-BCE8-124BDD9E2A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69DB-F9BE-4E7C-9FCA-0F3B59321FA0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A094-27BC-46AD-BCE8-124BDD9E2A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69DB-F9BE-4E7C-9FCA-0F3B59321FA0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A094-27BC-46AD-BCE8-124BDD9E2AE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69DB-F9BE-4E7C-9FCA-0F3B59321FA0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A094-27BC-46AD-BCE8-124BDD9E2A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69DB-F9BE-4E7C-9FCA-0F3B59321FA0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A094-27BC-46AD-BCE8-124BDD9E2AE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69DB-F9BE-4E7C-9FCA-0F3B59321FA0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A094-27BC-46AD-BCE8-124BDD9E2AE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69DB-F9BE-4E7C-9FCA-0F3B59321FA0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A094-27BC-46AD-BCE8-124BDD9E2A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69DB-F9BE-4E7C-9FCA-0F3B59321FA0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A094-27BC-46AD-BCE8-124BDD9E2A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69DB-F9BE-4E7C-9FCA-0F3B59321FA0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A094-27BC-46AD-BCE8-124BDD9E2A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69DB-F9BE-4E7C-9FCA-0F3B59321FA0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A094-27BC-46AD-BCE8-124BDD9E2AE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83969DB-F9BE-4E7C-9FCA-0F3B59321FA0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6C4A094-27BC-46AD-BCE8-124BDD9E2AE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F6C5FD7-80A9-4345-B5F4-B62C6FBF8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260648"/>
            <a:ext cx="8300198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Almaty region</a:t>
            </a:r>
          </a:p>
          <a:p>
            <a:pPr algn="ctr"/>
            <a:r>
              <a:rPr lang="en-GB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 district</a:t>
            </a:r>
          </a:p>
          <a:p>
            <a:pPr algn="ctr"/>
            <a:r>
              <a:rPr lang="ru-RU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24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lyceu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alt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teacher: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Auelkhan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G.S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Grade: 4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701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37952" y="404664"/>
            <a:ext cx="3666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Past Simple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64310" y="1521653"/>
            <a:ext cx="12484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Verb</a:t>
            </a:r>
            <a:endParaRPr lang="ru-RU" sz="40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475068"/>
            <a:ext cx="2504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egular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07784" y="2501515"/>
            <a:ext cx="30075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rr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egular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3789040"/>
            <a:ext cx="180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ress +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ed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ushed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pressed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istened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used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26428" y="4005063"/>
            <a:ext cx="1957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ut - put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 – went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do - did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571146" y="2229539"/>
            <a:ext cx="2334251" cy="4073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5" idx="2"/>
          </p:cNvCxnSpPr>
          <p:nvPr/>
        </p:nvCxnSpPr>
        <p:spPr>
          <a:xfrm flipH="1">
            <a:off x="2123728" y="2229539"/>
            <a:ext cx="2264823" cy="2719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135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6431" y="390525"/>
            <a:ext cx="795805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ln w="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Read and complete. Use: </a:t>
            </a:r>
            <a:r>
              <a:rPr lang="en-US" sz="3600" b="1" dirty="0" smtClean="0">
                <a:ln w="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Past Simple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8575" y="1556792"/>
            <a:ext cx="87859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People 1) 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put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(put)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some paper in me. They 2)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______(press)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buttons on me to write. They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3)_____(push)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lever to write on the next line.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People put some hot water in me. Then they put the clothes in. They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4) ________ (use)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handles to move the clothes around quickly.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 People put a cassette in me. They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5) _______ (press)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play button. They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6) _________ (listen)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music on me.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995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75" y="1556792"/>
            <a:ext cx="87859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People 1) 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put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(put)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some paper in me. They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press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buttons on me to write. They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3)pushed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lever to write on the next line.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People put some hot water in me. Then they put the clothes in. They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4)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handles to move the clothes around quickly.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 People put a cassette in me. They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press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play button. They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listened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music on me.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6431" y="390525"/>
            <a:ext cx="795805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ln w="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Check your answer</a:t>
            </a:r>
            <a:endParaRPr lang="en-US" sz="3600" b="1" dirty="0" smtClean="0">
              <a:ln w="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92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0823" y="1772816"/>
            <a:ext cx="81933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Now I …</a:t>
            </a:r>
          </a:p>
          <a:p>
            <a:pPr algn="just">
              <a:lnSpc>
                <a:spcPct val="20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 I know new words on the subject of “Slow machines”</a:t>
            </a:r>
          </a:p>
          <a:p>
            <a:pPr algn="just">
              <a:lnSpc>
                <a:spcPct val="20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2) repeated the grammar theme Past Simple Tense</a:t>
            </a:r>
          </a:p>
          <a:p>
            <a:pPr algn="just">
              <a:lnSpc>
                <a:spcPct val="20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3) I can distinguish “slow machines” from “fast machines”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9309" y="188640"/>
            <a:ext cx="351731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Reflection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178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87212143-7FE4-4676-A3D6-DC260313B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0528" y="88170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GB" sz="4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Home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4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task</a:t>
            </a:r>
            <a:r>
              <a:rPr lang="en-GB" sz="48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2405202"/>
            <a:ext cx="68407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en-US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 learn new words, </a:t>
            </a:r>
            <a:endParaRPr lang="en-US" sz="28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Exercise </a:t>
            </a:r>
            <a:r>
              <a:rPr lang="en-US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2, at page 80 (Activity book) </a:t>
            </a:r>
          </a:p>
          <a:p>
            <a:pPr algn="just" eaLnBrk="0" hangingPunct="0"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851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фон для слайда в презентации детский сад — Яндекс.Картинки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6" y="-739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60678" y="908720"/>
            <a:ext cx="6351419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Good luck pupils</a:t>
            </a:r>
          </a:p>
          <a:p>
            <a:pPr algn="ctr"/>
            <a:r>
              <a:rPr lang="en-US" sz="6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See you soon</a:t>
            </a:r>
          </a:p>
          <a:p>
            <a:pPr algn="ctr"/>
            <a:r>
              <a:rPr lang="en-US" sz="6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Good bye</a:t>
            </a:r>
            <a:endParaRPr lang="ru-RU" sz="6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562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116632"/>
            <a:ext cx="6048376" cy="244827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Module 8. Machines</a:t>
            </a:r>
            <a:r>
              <a:rPr lang="kk-KZ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Slow machines</a:t>
            </a:r>
          </a:p>
          <a:p>
            <a:pPr algn="ctr"/>
            <a:r>
              <a:rPr lang="kk-KZ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Баяу машиналар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Презентация на тему Slow Machines 4 класс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8" t="6879" r="20293" b="9895"/>
          <a:stretch/>
        </p:blipFill>
        <p:spPr bwMode="auto">
          <a:xfrm>
            <a:off x="501444" y="2564904"/>
            <a:ext cx="8229601" cy="409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81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76672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Lesson objective: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buFont typeface="Wingdings" pitchFamily="2" charset="2"/>
              <a:buChar char="§"/>
            </a:pP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learn 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speak English the names of "slow" machines;</a:t>
            </a:r>
          </a:p>
          <a:p>
            <a:pPr marL="571500" indent="-571500" algn="just">
              <a:buFont typeface="Wingdings" pitchFamily="2" charset="2"/>
              <a:buChar char="§"/>
            </a:pP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repeat the grammar theme Past Simple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Tense;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buFont typeface="Wingdings" pitchFamily="2" charset="2"/>
              <a:buChar char="§"/>
            </a:pP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learn to distinguish between "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slow machines" 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from "fast".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733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martphotos.ge/wp-content/uploads/2016/09/Booth_1_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6" r="19394"/>
          <a:stretch/>
        </p:blipFill>
        <p:spPr bwMode="auto">
          <a:xfrm>
            <a:off x="459524" y="3182937"/>
            <a:ext cx="1515158" cy="14560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i.pinimg.com/originals/87/46/5a/87465a0d697153dac8dce45dc9a4955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964622"/>
            <a:ext cx="1749425" cy="1456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i.pinimg.com/originals/ad/73/4a/ad734a2c271e98d2ad81165fd075fc9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1" t="6708" r="7992"/>
          <a:stretch/>
        </p:blipFill>
        <p:spPr bwMode="auto">
          <a:xfrm>
            <a:off x="4270097" y="2996952"/>
            <a:ext cx="1998345" cy="1263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www.d-toolsblog.com/wp-content/uploads/2016/05/oldcomputer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7" r="5230" b="4167"/>
          <a:stretch/>
        </p:blipFill>
        <p:spPr bwMode="auto">
          <a:xfrm>
            <a:off x="7020272" y="3910965"/>
            <a:ext cx="1651635" cy="14135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1520" y="4723481"/>
            <a:ext cx="1515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photo booth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8347" y="5420677"/>
            <a:ext cx="1904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coffee machine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80311" y="4638992"/>
            <a:ext cx="1023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bicycle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236787" y="5561166"/>
            <a:ext cx="1218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computer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974682" y="487526"/>
            <a:ext cx="51732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a slow machine?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9524" y="1628800"/>
            <a:ext cx="82123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800" b="1" dirty="0">
                <a:latin typeface="Times New Roman" pitchFamily="18" charset="0"/>
                <a:cs typeface="Times New Roman" pitchFamily="18" charset="0"/>
              </a:rPr>
              <a:t>A </a:t>
            </a:r>
            <a:r>
              <a:rPr lang="kk-KZ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slow machine</a:t>
            </a:r>
            <a:r>
              <a:rPr lang="kk-KZ" sz="2800" b="1" dirty="0">
                <a:latin typeface="Times New Roman" pitchFamily="18" charset="0"/>
                <a:cs typeface="Times New Roman" pitchFamily="18" charset="0"/>
              </a:rPr>
              <a:t> is 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 old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technique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equipment </a:t>
            </a:r>
            <a:r>
              <a:rPr lang="kk-KZ" sz="2800" b="1" dirty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our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grandparents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parents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used.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758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548680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Task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for pupils. </a:t>
            </a:r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Repeat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words you learned during the lesson. Tell your teacher what slow and fast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machines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you know.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828836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learnt slow machines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They are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_____, ______, ______.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learnt fast machines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They are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_____, ______, ______.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663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6" t="21591" r="44832" b="10001"/>
          <a:stretch/>
        </p:blipFill>
        <p:spPr bwMode="auto">
          <a:xfrm>
            <a:off x="179512" y="980727"/>
            <a:ext cx="8784976" cy="576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t="26310" r="30843" b="56754"/>
          <a:stretch/>
        </p:blipFill>
        <p:spPr bwMode="auto">
          <a:xfrm>
            <a:off x="179512" y="67219"/>
            <a:ext cx="8784975" cy="913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2348880"/>
            <a:ext cx="1845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photo booth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32465" y="5618338"/>
            <a:ext cx="1520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computer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16216" y="2018457"/>
            <a:ext cx="2217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coffee machine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70543" y="3212975"/>
            <a:ext cx="1165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bicycle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254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Complete the task orally. Fill the gaps with the words from previous task.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171099"/>
              </p:ext>
            </p:extLst>
          </p:nvPr>
        </p:nvGraphicFramePr>
        <p:xfrm>
          <a:off x="539552" y="1412776"/>
          <a:ext cx="8136904" cy="57606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136904"/>
              </a:tblGrid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computer          </a:t>
                      </a:r>
                      <a:r>
                        <a:rPr lang="en-US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photo booth          </a:t>
                      </a:r>
                      <a:r>
                        <a:rPr lang="en-US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coffee machine           </a:t>
                      </a:r>
                      <a:r>
                        <a:rPr lang="en-US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bicycle 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9552" y="2492896"/>
            <a:ext cx="7488832" cy="260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I would use a ________ to take a photo.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I would use a ________ to make a drink.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3. I would use a ________ to go to school.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4. I would use a ________ to do my homework.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014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2061" y="26409"/>
            <a:ext cx="3639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New words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25134" y="875924"/>
            <a:ext cx="44111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Cassette player –</a:t>
            </a:r>
            <a:r>
              <a:rPr lang="kk-KZ" sz="2800" b="1" dirty="0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 кассета ойнатқышы</a:t>
            </a:r>
            <a:r>
              <a:rPr lang="en-US" sz="2800" b="1" dirty="0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03847" y="2806379"/>
            <a:ext cx="54527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Typewriter – </a:t>
            </a:r>
            <a:r>
              <a:rPr lang="kk-KZ" sz="2800" b="1" dirty="0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баспа машинкасы</a:t>
            </a:r>
            <a:endParaRPr lang="en-US" sz="2800" b="1" dirty="0" smtClean="0">
              <a:ln w="13462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Amazon.com: Panasonic RQ2102 Cassette Recorder: Electron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72" y="730059"/>
            <a:ext cx="1901314" cy="174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hristopher Sholes invented the typewriter. He was born F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5" t="10881" r="18700" b="-665"/>
          <a:stretch/>
        </p:blipFill>
        <p:spPr bwMode="auto">
          <a:xfrm>
            <a:off x="756105" y="2708920"/>
            <a:ext cx="2004794" cy="199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16" t="58871" r="32650" b="22500"/>
          <a:stretch/>
        </p:blipFill>
        <p:spPr bwMode="auto">
          <a:xfrm>
            <a:off x="732190" y="5013176"/>
            <a:ext cx="2004794" cy="1558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210787" y="5013176"/>
            <a:ext cx="54250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Washing machine –</a:t>
            </a:r>
            <a:r>
              <a:rPr lang="kk-KZ" sz="2800" b="1" dirty="0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 кір жуғыш машина</a:t>
            </a:r>
            <a:r>
              <a:rPr lang="en-US" sz="2800" b="1" dirty="0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5686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5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Make a list of 5 machines you use every day!</a:t>
            </a:r>
          </a:p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Are they fast or slow?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mobcompany.info/wp-content/uploads/2019/07/05-7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r="4238"/>
          <a:stretch/>
        </p:blipFill>
        <p:spPr bwMode="auto">
          <a:xfrm>
            <a:off x="240239" y="1495305"/>
            <a:ext cx="1225144" cy="12778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i.pinimg.com/originals/ad/73/4a/ad734a2c271e98d2ad81165fd075fc9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1" t="6708" r="7992"/>
          <a:stretch/>
        </p:blipFill>
        <p:spPr bwMode="auto">
          <a:xfrm>
            <a:off x="251520" y="3645024"/>
            <a:ext cx="1213863" cy="10426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avatars.mds.yandex.net/get-pdb/1605014/e37c6f0a-4131-4c68-a09d-709c38dcd9c6/s1200?webp=fals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449" y="3645024"/>
            <a:ext cx="722107" cy="992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The 3 Best Microwave Convection Oven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0"/>
          <a:stretch/>
        </p:blipFill>
        <p:spPr bwMode="auto">
          <a:xfrm>
            <a:off x="1944961" y="1495305"/>
            <a:ext cx="1533085" cy="127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mazon.com: Bosch SHX3AR75UC Ascenta 24&quot; Stainless Steel Fully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68" y="5099615"/>
            <a:ext cx="1044501" cy="114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2468" y="4687639"/>
            <a:ext cx="1091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 bicycle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95977" y="4687639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scissors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92518" y="2874691"/>
            <a:ext cx="859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tablet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26859" y="2875002"/>
            <a:ext cx="1369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microwave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34936" y="6324426"/>
            <a:ext cx="1410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dishwasher</a:t>
            </a:r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568782"/>
              </p:ext>
            </p:extLst>
          </p:nvPr>
        </p:nvGraphicFramePr>
        <p:xfrm>
          <a:off x="3787744" y="1495307"/>
          <a:ext cx="5112568" cy="47486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6284"/>
                <a:gridCol w="2556284"/>
              </a:tblGrid>
              <a:tr h="79144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Slow machine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Fast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machine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1447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1447"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1447"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1447"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1447"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382327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552</TotalTime>
  <Words>524</Words>
  <Application>Microsoft Office PowerPoint</Application>
  <PresentationFormat>Экран (4:3)</PresentationFormat>
  <Paragraphs>85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Документы</dc:creator>
  <cp:lastModifiedBy>Документы</cp:lastModifiedBy>
  <cp:revision>27</cp:revision>
  <dcterms:created xsi:type="dcterms:W3CDTF">2020-04-23T01:19:40Z</dcterms:created>
  <dcterms:modified xsi:type="dcterms:W3CDTF">2020-05-05T17:05:09Z</dcterms:modified>
</cp:coreProperties>
</file>