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9" r:id="rId2"/>
    <p:sldId id="258" r:id="rId3"/>
    <p:sldId id="260" r:id="rId4"/>
    <p:sldId id="264" r:id="rId5"/>
    <p:sldId id="262" r:id="rId6"/>
    <p:sldId id="263" r:id="rId7"/>
    <p:sldId id="273" r:id="rId8"/>
    <p:sldId id="274" r:id="rId9"/>
    <p:sldId id="272" r:id="rId10"/>
    <p:sldId id="261" r:id="rId11"/>
    <p:sldId id="268" r:id="rId12"/>
    <p:sldId id="265" r:id="rId13"/>
    <p:sldId id="271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24.03.2020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kk.wikipedia.org/wiki/%D0%A2%D0%B0%D1%85%D0%B0%D1%83%D0%B8_%D0%90%D1%85%D1%82%D0%B0%D0%BD%D0%BE%D0%B2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7624" y="260648"/>
            <a:ext cx="7200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Меркі ауданы әкімдігінің   білім  бөлімі </a:t>
            </a:r>
            <a:endParaRPr lang="ru-RU" sz="11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Тұрар Рысқұлов атындағы                                                 №20 жалпы білім беретін мектебі</a:t>
            </a:r>
            <a:endParaRPr lang="kk-KZ" sz="3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71600" y="3212976"/>
            <a:ext cx="7200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Қазақ тілі мен әдебиеті пәнінің мұғалімі </a:t>
            </a:r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Бейсебаева Фарида Ілесбекқызы</a:t>
            </a:r>
            <a:endParaRPr lang="ru-RU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755576" y="1340768"/>
            <a:ext cx="7776864" cy="3054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Композиция – көркем шығарманың құрылысы, тұтастық бірлігі.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endParaRPr lang="kk-KZ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r>
              <a:rPr lang="kk-KZ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“Балық қаңқасы” әдісі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endParaRPr lang="kk-KZ" sz="105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endParaRPr lang="kk-KZ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(шығармаға төменде берілген сызба бойынша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kumimoji="0" lang="kk-KZ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алдау</a:t>
            </a:r>
            <a:r>
              <a:rPr kumimoji="0" lang="kk-KZ" b="1" i="1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жүргізіңдер)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s://fsd.kopilkaurokov.ru/uploads/user_file_56d0632f54bbc/img_user_file_56d0632f54bbc_2.jpg"/>
          <p:cNvPicPr>
            <a:picLocks noChangeAspect="1" noChangeArrowheads="1"/>
          </p:cNvPicPr>
          <p:nvPr/>
        </p:nvPicPr>
        <p:blipFill>
          <a:blip r:embed="rId2" cstate="print"/>
          <a:srcRect t="15750"/>
          <a:stretch>
            <a:fillRect/>
          </a:stretch>
        </p:blipFill>
        <p:spPr bwMode="auto">
          <a:xfrm>
            <a:off x="611560" y="1268760"/>
            <a:ext cx="6984776" cy="44644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2267744" y="653209"/>
            <a:ext cx="5004048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Шығармашылық </a:t>
            </a:r>
            <a:r>
              <a:rPr kumimoji="0" lang="kk-KZ" sz="2400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тапсырма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910013" algn="l"/>
              </a:tabLst>
            </a:pP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1.Егер мен күйші болсам...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910013" algn="l"/>
              </a:tabLst>
            </a:pPr>
            <a:endParaRPr lang="kk-KZ" sz="20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910013" algn="l"/>
              </a:tabLst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Көркем шығарманың мазмұны мен пішінін талдай отырып,  к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үйші бейнесіне енеді.)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910013" algn="l"/>
              </a:tabLst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910013" algn="l"/>
              </a:tabLst>
            </a:pP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2.“Күй аңызы” әңгімесінен үзінді </a:t>
            </a:r>
            <a:r>
              <a:rPr lang="kk-KZ" sz="2000" b="1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жатқа оқу</a:t>
            </a:r>
            <a:endParaRPr kumimoji="0" lang="kk-KZ" sz="20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910013" algn="l"/>
              </a:tabLst>
            </a:pPr>
            <a:endParaRPr lang="kk-KZ" sz="20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910013" algn="l"/>
              </a:tabLst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Шығарманың жанрына байланысты сюжеттік желілерін, эпилог, прологтерді анықтай отырып, ә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ңгімеден  өзіне ұнаған үзіндіні таңдау</a:t>
            </a:r>
            <a:r>
              <a:rPr kumimoji="0" lang="kk-KZ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700808"/>
            <a:ext cx="8460432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Үй тапсырмасы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ru-RU" sz="2800" dirty="0" smtClean="0"/>
          </a:p>
          <a:p>
            <a:pPr algn="ctr"/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“Қазақ күй өнері”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тақырыпта шығарма жазу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971600" y="833520"/>
            <a:ext cx="7056784" cy="4001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r>
              <a:rPr lang="kk-KZ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Кері байланыс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endParaRPr lang="kk-KZ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endParaRPr lang="kk-KZ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endParaRPr lang="kk-KZ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1.Бүгінгі сабақтан алған әсерім.....................................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endParaRPr kumimoji="0" lang="kk-KZ" sz="20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r>
              <a:rPr lang="kk-KZ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2.Сабақта не үйрендім?....................................................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endParaRPr lang="kk-KZ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r>
              <a:rPr lang="kk-KZ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3.Тапсырманы орындауда туындаған қиыншылықтарым:............................................................................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2164" y="332656"/>
            <a:ext cx="8783623" cy="20928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Қашықтықтан  оқытудағы  менің  ұстаныным-</a:t>
            </a:r>
          </a:p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сыныпта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қазақ әдебиеті пәнінен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Тахауи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Ахтановтың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/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«Күй аңызы»  шығармасын оқыту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endParaRPr lang="ru-RU" b="1" dirty="0"/>
          </a:p>
        </p:txBody>
      </p:sp>
      <p:pic>
        <p:nvPicPr>
          <p:cNvPr id="6146" name="Picture 2" descr="https://cdn.kitap.kz/storage/uploads/books/1523/Img_boo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2492896"/>
            <a:ext cx="3810000" cy="37707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680" y="1844824"/>
            <a:ext cx="624052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 мақсаты: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8.Т/Ж1.Көркем шығарманың мазмұны мен пішіні.Әдеби шығарманың жанрына байланысты сюжеттік желілерін, эпилог, прологтерді анықтау.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8.А/И1.Әдеби шығарманың композициясы.Композицияны тұтастан бөлшекке,бөлшектен тұтасқа қарай талдау.</a:t>
            </a: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051720" y="1844824"/>
            <a:ext cx="6192688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Сабақтың</a:t>
            </a:r>
            <a:r>
              <a:rPr kumimoji="0" lang="kk-KZ" sz="20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эпиграфы: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Күй күшті, тауды – тасты бұзатұғын,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Орнына өз өрнегін сызатұғын.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Талқандап тас кереңді үн оятар,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Дүкені дүниенің қызатұғын.</a:t>
            </a:r>
            <a:endParaRPr kumimoji="0" lang="kk-KZ" sz="18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s://ds04.infourok.ru/uploads/ex/04bf/0017e606-3185d467/img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980728"/>
            <a:ext cx="6864763" cy="51125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https://fsd.kopilkaurokov.ru/uploads/user_file_5559b8e1d1c27/img_user_file_5559b8e1d1c27_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052736"/>
            <a:ext cx="7068277" cy="53012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908720"/>
            <a:ext cx="712879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«Күй аңызы»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Т.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  <a:hlinkClick r:id="rId2" tooltip="Тахауи Ахтанов"/>
              </a:rPr>
              <a:t>Ахтановтың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ең алғашқы әңгімесі.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Әңгіменің негізгі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тақырыбы 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өнер құдіреті.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Естемес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күйшінің ауыр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тағдыры суреттеледі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Шығармада мұңлы 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зарлы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күйі арқылы ботасы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өлген боз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інгеннің тақырдай қатып қалған қайыс жонын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жұмсартып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тіршілікке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нәр беруі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сөз болады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692696"/>
            <a:ext cx="66247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Шығарма кейіпкерлері</a:t>
            </a:r>
            <a:endParaRPr lang="ru-RU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Естемес</a:t>
            </a:r>
            <a:r>
              <a:rPr lang="ru-RU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күйші, тарамыс</a:t>
            </a:r>
            <a:r>
              <a:rPr lang="ru-RU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денелі</a:t>
            </a:r>
            <a:r>
              <a:rPr lang="ru-RU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қатқыл өңді, егде</a:t>
            </a:r>
            <a:r>
              <a:rPr lang="ru-RU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кісі</a:t>
            </a:r>
            <a:r>
              <a:rPr lang="ru-RU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тағдырына ыза</a:t>
            </a:r>
            <a:r>
              <a:rPr lang="ru-RU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болған, өкінген адам</a:t>
            </a:r>
            <a:r>
              <a:rPr lang="ru-RU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Оразымбет</a:t>
            </a:r>
            <a:r>
              <a:rPr lang="ru-RU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Естемістің шәкірті</a:t>
            </a:r>
            <a:endParaRPr lang="ru-RU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683568" y="764704"/>
            <a:ext cx="792088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endParaRPr kumimoji="0" lang="kk-KZ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Сөз сандық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Қырқа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ұзыннан ұзақ созылып жатқан биік жер, қыр.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Аруана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бір өркешті таза тұқымды түйенің ұрғашысы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Бошалап кету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ұрғашы малдың төлдеу алдында оңаша кетуі.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Тулақ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жүн сабау үшін немесе төсеніш үшін кептірілген, қатырылған шикі тері.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Тарамыс денелі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еті қашу, сіңірлену, таралу.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Талдырмаш денелі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тал шыбықтай үзіліп тұрған, нәзік, жіңішке.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Көнек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көннен, теріден жасалған бие, түйе саууға арналған ыдыс.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Қағылез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арықша, жұқалтаң, жүріс – тұрысы ширақ, шапшаң.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Қайнар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судың жерден шымырлап шығып жататын көзді жері, бастауы.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Жырада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қар суы жырып кеткен ойдым шұңқыр.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0013" algn="l"/>
              </a:tabLst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Күйіс қайырмау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жануардың жеген жемін шайнап, қорытпауы.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730</TotalTime>
  <Words>391</Words>
  <Application>Microsoft Office PowerPoint</Application>
  <PresentationFormat>Экран (4:3)</PresentationFormat>
  <Paragraphs>61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Изящная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</dc:creator>
  <cp:lastModifiedBy>W</cp:lastModifiedBy>
  <cp:revision>17</cp:revision>
  <dcterms:created xsi:type="dcterms:W3CDTF">2020-03-23T17:52:28Z</dcterms:created>
  <dcterms:modified xsi:type="dcterms:W3CDTF">2020-03-24T17:35:34Z</dcterms:modified>
</cp:coreProperties>
</file>