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8" r:id="rId3"/>
    <p:sldId id="260" r:id="rId4"/>
    <p:sldId id="264" r:id="rId5"/>
    <p:sldId id="262" r:id="rId6"/>
    <p:sldId id="263" r:id="rId7"/>
    <p:sldId id="273" r:id="rId8"/>
    <p:sldId id="274" r:id="rId9"/>
    <p:sldId id="272" r:id="rId10"/>
    <p:sldId id="261" r:id="rId11"/>
    <p:sldId id="268" r:id="rId12"/>
    <p:sldId id="265" r:id="rId13"/>
    <p:sldId id="271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A2%D0%B0%D1%85%D0%B0%D1%83%D0%B8_%D0%90%D1%85%D1%82%D0%B0%D0%BD%D0%BE%D0%B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60648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Меркі ауданы әкімдігінің   білім  бөлімі </a:t>
            </a:r>
            <a:endParaRPr lang="ru-RU" sz="11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Тұрар Рысқұлов атындағы                                                 №20 жалпы білім беретін мектебі</a:t>
            </a:r>
            <a:endParaRPr lang="kk-KZ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212976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Қазақ тілі мен әдебиеті пәнінің мұғалімі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Бейсебаева Фарида Ілесбекқызы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55576" y="1340768"/>
            <a:ext cx="7776864" cy="305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Композиция – көркем шығарманың құрылысы, тұтастық бірлігі.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“Балық қаңқасы” әдісі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105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(шығармаға төменде берілген сызба бойынша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kk-KZ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алдау</a:t>
            </a:r>
            <a:r>
              <a:rPr kumimoji="0" lang="kk-KZ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жүргізіңдер)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fsd.kopilkaurokov.ru/uploads/user_file_56d0632f54bbc/img_user_file_56d0632f54bbc_2.jpg"/>
          <p:cNvPicPr>
            <a:picLocks noChangeAspect="1" noChangeArrowheads="1"/>
          </p:cNvPicPr>
          <p:nvPr/>
        </p:nvPicPr>
        <p:blipFill>
          <a:blip r:embed="rId2" cstate="print"/>
          <a:srcRect t="15750"/>
          <a:stretch>
            <a:fillRect/>
          </a:stretch>
        </p:blipFill>
        <p:spPr bwMode="auto">
          <a:xfrm>
            <a:off x="611560" y="1268760"/>
            <a:ext cx="698477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67744" y="653209"/>
            <a:ext cx="50040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Шығармашылық </a:t>
            </a:r>
            <a:r>
              <a:rPr kumimoji="0" lang="kk-KZ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тапсырма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1.Егер мен күйші болсам...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endParaRPr lang="kk-KZ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Көркем шығарманың мазмұны мен пішінін талдай отырып,  к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үйші бейнесіне енеді.)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2.“Күй аңызы” әңгімесінен үзінді </a:t>
            </a:r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жатқа оқу</a:t>
            </a:r>
            <a:endParaRPr kumimoji="0" lang="kk-KZ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endParaRPr lang="kk-KZ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3910013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Шығарманың жанрына байланысты сюжеттік желілерін, эпилог, прологтерді анықтай отырып, ә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ңгімеден  өзіне ұнаған үзіндіні таңдау</a:t>
            </a:r>
            <a:r>
              <a:rPr kumimoji="0" lang="kk-K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00808"/>
            <a:ext cx="846043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 тапсырмасы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“Қазақ күй өнері”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тақырыпта шығарма жазу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833520"/>
            <a:ext cx="705678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байланыс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1.Бүгінгі сабақтан алған әсерім.....................................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2.Сабақта не үйрендім?....................................................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lang="kk-KZ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lang="kk-K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3.Тапсырманы орындауда туындаған қиыншылықтарым:............................................................................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164" y="332656"/>
            <a:ext cx="8783623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Қашықтықтан  оқытудағы  менің  ұстаныным-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қазақ әдебиеті пәнінен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Тахауи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Ахтановтың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«Күй аңызы»  шығармасын оқыту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b="1" dirty="0"/>
          </a:p>
        </p:txBody>
      </p:sp>
      <p:pic>
        <p:nvPicPr>
          <p:cNvPr id="6146" name="Picture 2" descr="https://cdn.kitap.kz/storage/uploads/books/1523/Img_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92896"/>
            <a:ext cx="3810000" cy="3770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44824"/>
            <a:ext cx="6240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8.Т/Ж1.Көркем шығарманың мазмұны мен пішіні.Әдеби шығарманың жанрына байланысты сюжеттік желілерін, эпилог, прологтерді анықтау.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8.А/И1.Әдеби шығарманың композициясы.Композицияны тұтастан бөлшекке,бөлшектен тұтасқа қарай талдау.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51720" y="1844824"/>
            <a:ext cx="61926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Сабақтың</a:t>
            </a:r>
            <a:r>
              <a:rPr kumimoji="0" lang="kk-KZ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эпиграфы: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Күй күшті, тауды – тасты бұзатұғын,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Орнына өз өрнегін сызатұғын.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Талқандап тас кереңді үн оятар,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Дүкені дүниенің қызатұғын.</a:t>
            </a: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ds04.infourok.ru/uploads/ex/04bf/0017e606-3185d467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864763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fsd.kopilkaurokov.ru/uploads/user_file_5559b8e1d1c27/img_user_file_5559b8e1d1c27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068277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«Күй аңызы»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Т.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  <a:hlinkClick r:id="rId2" tooltip="Тахауи Ахтанов"/>
              </a:rPr>
              <a:t>Ахтановтың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ең алғашқы әңгімесі.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Әңгіменің негізгі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тақырыбы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өнер құдіреті.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Естемес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күйшінің ауыр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тағдыры суреттеледі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Шығармада мұңлы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зарлы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күйі арқылы ботасы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өлген боз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інгеннің тақырдай қатып қалған қайыс жонын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жұмсартып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тіршілікке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нәр беруі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сөз болады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Шығарма кейіпкерлері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Естемес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күйші, тарамыс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денелі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қатқыл өңді, егде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кісі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тағдырына ыза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болған, өкінген адам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Оразымбет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Естемістің шәкірті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3568" y="764704"/>
            <a:ext cx="79208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Сөз сандық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Қырқа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ұзыннан ұзақ созылып жатқан биік жер, қыр.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Аруана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бір өркешті таза тұқымды түйенің ұрғашысы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Бошалап кету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ұрғашы малдың төлдеу алдында оңаша кетуі.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Тулақ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жүн сабау үшін немесе төсеніш үшін кептірілген, қатырылған шикі тері.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Тарамыс денелі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еті қашу, сіңірлену, таралу.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Талдырмаш денелі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тал шыбықтай үзіліп тұрған, нәзік, жіңішке.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Көнек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көннен, теріден жасалған бие, түйе саууға арналған ыдыс.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Қағылез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арықша, жұқалтаң, жүріс – тұрысы ширақ, шапшаң.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Қайнар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судың жерден шымырлап шығып жататын көзді жері, бастауы.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Жырада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қар суы жырып кеткен ойдым шұңқыр.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10013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Күйіс қайырмау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жануардың жеген жемін шайнап, қорытпауы.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730</TotalTime>
  <Words>391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</dc:creator>
  <cp:lastModifiedBy>W</cp:lastModifiedBy>
  <cp:revision>17</cp:revision>
  <dcterms:created xsi:type="dcterms:W3CDTF">2020-03-23T17:52:28Z</dcterms:created>
  <dcterms:modified xsi:type="dcterms:W3CDTF">2020-03-24T17:35:34Z</dcterms:modified>
</cp:coreProperties>
</file>