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87" r:id="rId4"/>
    <p:sldId id="268" r:id="rId5"/>
    <p:sldId id="270" r:id="rId6"/>
    <p:sldId id="271" r:id="rId7"/>
    <p:sldId id="272" r:id="rId8"/>
    <p:sldId id="284" r:id="rId9"/>
    <p:sldId id="286" r:id="rId10"/>
    <p:sldId id="274" r:id="rId11"/>
    <p:sldId id="299" r:id="rId12"/>
    <p:sldId id="300" r:id="rId13"/>
    <p:sldId id="302" r:id="rId14"/>
    <p:sldId id="301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2" autoAdjust="0"/>
    <p:restoredTop sz="98255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673CFA-F4E2-4D2E-8E80-4D6FA28F470B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C0F9C5-CB90-4788-8486-EB1E40AC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20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7E557D-4D6E-43DE-BE03-2E204FC534FD}" type="slidenum">
              <a:rPr lang="ru-RU"/>
              <a:pPr/>
              <a:t>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F3FF-865A-4157-87F2-5969A085F597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1C55-893F-4EDD-8BF2-D6DF302AF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B755-BA45-4B12-92E7-295C6874CCB4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2550-78F4-452B-A948-67D41B797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3FA-63D4-4B20-8837-1BF6EDE4407F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CC2E-21DB-404C-A863-62A3F9D6D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D4C8F3FF-865A-4157-87F2-5969A085F597}" type="datetime1">
              <a:rPr lang="ru-RU" smtClean="0"/>
              <a:t>03.05.2020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D81C55-893F-4EDD-8BF2-D6DF302AF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6E64E-ED71-464B-8D6F-4ED3FEAAD59B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7E5ED-8703-4272-B853-6F5CE12FA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10AD-B331-485E-9ED6-90D7DAB60BF8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CE35E-1099-40BD-B6A8-6E24A6637F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65021-E697-4F8B-A107-3085DB60BC8A}" type="datetime1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C5E87-6BE0-47B8-A9DB-2F5D77DC0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A2BF4666-D2BE-4EC0-8554-BA8CDD2BC74A}" type="datetime1">
              <a:rPr lang="ru-RU" smtClean="0"/>
              <a:t>03.05.2020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80F2366-6F7D-440D-A6EB-ED36727B9C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4971CFDD-6EA1-4E26-99CA-FD41CE5BDD7C}" type="datetime1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AA9B58F2-9F63-4465-954D-3B3A7FBBD2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F7704-6E26-4CC2-AA8C-F201BD07A4EF}" type="datetime1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D6B9B-39D3-4745-A3D6-E89B363F3F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D20E91-A672-41CD-AB20-BC284B8AE65C}" type="datetime1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C732-BDB1-4DB4-8773-39251907E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E64E-ED71-464B-8D6F-4ED3FEAAD59B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E5ED-8703-4272-B853-6F5CE12FA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DD4E1-074A-4EC8-B254-E880471FF021}" type="datetime1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056F1-C17B-41E7-9D61-85FD3A60A1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CB755-BA45-4B12-92E7-295C6874CCB4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E2550-78F4-452B-A948-67D41B7978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613FA-63D4-4B20-8837-1BF6EDE4407F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1CC2E-21DB-404C-A863-62A3F9D6D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10AD-B331-485E-9ED6-90D7DAB60BF8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E35E-1099-40BD-B6A8-6E24A6637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5021-E697-4F8B-A107-3085DB60BC8A}" type="datetime1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5E87-6BE0-47B8-A9DB-2F5D77DC0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4666-D2BE-4EC0-8554-BA8CDD2BC74A}" type="datetime1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2366-6F7D-440D-A6EB-ED36727B9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CFDD-6EA1-4E26-99CA-FD41CE5BDD7C}" type="datetime1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58F2-9F63-4465-954D-3B3A7FBBD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704-6E26-4CC2-AA8C-F201BD07A4EF}" type="datetime1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6B9B-39D3-4745-A3D6-E89B363F3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0E91-A672-41CD-AB20-BC284B8AE65C}" type="datetime1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C732-BDB1-4DB4-8773-39251907E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D4E1-074A-4EC8-B254-E880471FF021}" type="datetime1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56F1-C17B-41E7-9D61-85FD3A60A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3C090D-F95E-43F9-89DD-1C63700E2832}" type="datetime1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EF42F-A03D-4B9B-BD00-62313B6B0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63C090D-F95E-43F9-89DD-1C63700E2832}" type="datetime1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EEF42F-A03D-4B9B-BD00-62313B6B0D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Админ\Desktop\Жибек\25ffde5c49dd2ece2b8fd82949b311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-136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24936" cy="208823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Бірлік пен келісім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5" y="1125538"/>
            <a:ext cx="1152525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5538"/>
            <a:ext cx="1147763" cy="114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дмин\Desktop\Фонраскр\Рисунок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852738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0B45DC-03D4-A641-B4E1-94289A318BC0}"/>
              </a:ext>
            </a:extLst>
          </p:cNvPr>
          <p:cNvSpPr txBox="1"/>
          <p:nvPr/>
        </p:nvSpPr>
        <p:spPr>
          <a:xfrm>
            <a:off x="3124200" y="5626372"/>
            <a:ext cx="7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 b="1" i="1" u="sng">
                <a:solidFill>
                  <a:srgbClr val="FF0000"/>
                </a:solidFill>
              </a:rPr>
              <a:t>Сынып жетекші: Мүлкі Зәуре Әлімжанқызы 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cuments\Scanned Documents\бас ки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ocuments\Scanned Documents\улт к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46BE968-DE1D-3445-B562-E8D171DD9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98027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k-KZ"/>
              <a:t>Сенің ауылында қандай ұлт-өкілдері тұрады? (Әңгіме жаз)</a:t>
            </a:r>
          </a:p>
          <a:p>
            <a:pPr marL="514350" indent="-514350">
              <a:buFont typeface="+mj-lt"/>
              <a:buAutoNum type="arabicPeriod"/>
            </a:pPr>
            <a:r>
              <a:rPr lang="kk-KZ"/>
              <a:t>Ұлттар достығы тақырыбына сурет сал.</a:t>
            </a:r>
          </a:p>
          <a:p>
            <a:pPr marL="514350" indent="-514350">
              <a:buFont typeface="+mj-lt"/>
              <a:buAutoNum type="arabicPeriod"/>
            </a:pPr>
            <a:r>
              <a:rPr lang="kk-KZ"/>
              <a:t>«Ақ көгершін» әнін жаттап ал.</a:t>
            </a:r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C3467EA-C9F2-FE4F-9CE3-4D8E60C1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Үй тапсырмасы:</a:t>
            </a:r>
            <a:endParaRPr lang="ru-RU"/>
          </a:p>
        </p:txBody>
      </p:sp>
      <p:pic>
        <p:nvPicPr>
          <p:cNvPr id="10" name="Рисунок 9" descr="0_506ee_c2087dbf_XXXL.png">
            <a:extLst>
              <a:ext uri="{FF2B5EF4-FFF2-40B4-BE49-F238E27FC236}">
                <a16:creationId xmlns:a16="http://schemas.microsoft.com/office/drawing/2014/main" xmlns="" id="{4FD18E23-1B95-9A49-B9EC-E31D4551D8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5227" y="1597466"/>
            <a:ext cx="3305950" cy="392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66667E-6 C -0.00225 -0.02777 -0.00017 -0.02499 -0.02187 -0.02222 C -0.02396 -0.00879 -0.02934 0.00765 -0.01666 0.01343 C -0.01232 0.01274 -0.00642 0.01528 -0.0033 0.01112 C -0.00121 0.00834 -0.00538 0.00371 -0.0066 6.66667E-6 C -0.01024 -0.01018 -0.00868 -0.00879 -0.01666 -0.01319 C -0.01996 -0.01504 -0.02673 -0.01782 -0.02673 -0.01782 C -0.03472 -0.00717 -0.03906 0.00741 -0.03003 0.02015 C -0.02413 0.04191 -0.01128 0.02061 -0.0066 0.01112 C -0.00382 -0.00925 -0.00486 -0.01805 -0.01996 -0.0243 C -0.02378 -0.0236 -0.0283 -0.02476 -0.0316 -0.02222 C -0.03837 -0.01735 -0.04323 0.00024 -0.0467 0.00903 C -0.04965 0.02593 -0.04271 0.03056 -0.03333 0.04005 C -0.03003 0.03936 -0.02639 0.03982 -0.02326 0.03774 C -0.01632 0.03311 -0.02135 0.01089 -0.02187 0.00903 C -0.02326 -0.00138 -0.02778 -0.01411 -0.03489 -0.0199 C -0.03941 -0.0236 -0.04496 -0.0243 -0.05017 -0.02661 C -0.05382 -0.02592 -0.05833 -0.02708 -0.06163 -0.0243 C -0.06354 -0.02268 -0.06354 -0.01851 -0.06354 -0.0155 C -0.06354 0.01737 -0.06614 0.03033 -0.04496 0.04005 C -0.03472 0.03774 -0.03212 0.03751 -0.02673 0.02663 C -0.02274 -0.00069 -0.01979 -0.0243 -0.04166 -0.03101 C -0.04965 -0.03032 -0.05729 -0.03124 -0.0651 -0.02893 C -0.07413 -0.02638 -0.08055 -0.00671 -0.08333 0.00441 C -0.08385 0.0088 -0.08489 0.0132 -0.08489 0.01783 C -0.08489 0.04561 -0.071 0.04607 -0.05503 0.04885 C -0.04219 0.04376 -0.03646 0.04306 -0.02673 0.03334 C -0.02448 0.02177 -0.0243 0.00672 -0.03333 6.66667E-6 C -0.03837 -0.0037 -0.04427 -0.00509 -0.05017 -0.00671 C -0.0566 -0.00879 -0.06996 -0.0111 -0.06996 -0.0111 C -0.07951 -0.00972 -0.08906 -0.00972 -0.09826 -0.00671 C -0.10052 -0.00601 -0.10139 -0.00208 -0.10347 6.66667E-6 C -0.10503 0.00163 -0.10677 0.00255 -0.10833 0.00441 C -0.11146 0.00788 -0.11684 0.01552 -0.11684 0.01552 C -0.11753 0.02084 -0.11996 0.0257 -0.11996 0.03126 C -0.11996 0.03704 -0.11788 0.05603 -0.11493 0.06228 C -0.11389 0.06482 -0.10746 0.07223 -0.10503 0.07339 C -0.10069 0.07547 -0.09166 0.07778 -0.09166 0.07778 C -0.08715 0.07709 -0.08264 0.07732 -0.07847 0.0757 C -0.07673 0.07501 -0.07205 0.06552 -0.0717 0.06459 C -0.06788 0.05487 -0.06528 0.04399 -0.06354 0.03334 C -0.06406 0.02663 -0.06285 0.01945 -0.0651 0.01343 C -0.06753 0.00579 -0.08055 0.00024 -0.08489 -0.00208 C -0.09392 -0.00138 -0.10295 -0.00161 -0.11163 6.66667E-6 C -0.1151 0.0007 -0.1217 0.00441 -0.1217 0.00441 C -0.12691 0.01135 -0.13142 0.01691 -0.13837 0.02015 C -0.13785 0.02686 -0.13819 0.0338 -0.13663 0.04005 C -0.13333 0.05348 -0.12535 0.05996 -0.1184 0.06899 C -0.10295 0.06112 -0.10139 0.06019 -0.0967 0.04005 C -0.09722 0.03566 -0.09653 0.03056 -0.09826 0.02663 C -0.1 0.02246 -0.10416 0.0213 -0.1066 0.01783 C -0.12482 -0.00925 -0.0967 0.02246 -0.11996 -0.00208 C -0.13055 -0.00069 -0.14132 -0.00022 -0.15156 0.00232 C -0.15642 0.00348 -0.15833 0.02015 -0.15833 0.02015 C -0.15694 0.047 -0.15798 0.05371 -0.14826 0.07339 C -0.14548 0.08542 -0.13993 0.08403 -0.13177 0.08681 C -0.1184 0.0838 -0.12066 0.08403 -0.11493 0.06899 C -0.11354 0.06066 -0.11198 0.05255 -0.10989 0.04445 C -0.11111 0.03566 -0.10955 0.02524 -0.11337 0.01783 C -0.11597 0.01251 -0.12187 0.01135 -0.12656 0.01112 C -0.14323 0.00996 -0.15989 0.01274 -0.17656 0.01343 C -0.1835 0.01621 -0.18611 0.02107 -0.18993 0.02894 C -0.18802 0.0426 -0.18385 0.05649 -0.175 0.06459 C -0.16666 0.08103 -0.14948 0.07478 -0.13837 0.06459 C -0.13281 0.05348 -0.12795 0.04191 -0.125 0.02894 C -0.12604 0.02292 -0.12535 0.01598 -0.1283 0.01112 C -0.13055 0.00741 -0.13507 0.00857 -0.13837 0.00672 C -0.15903 -0.00485 -0.13611 0.00116 -0.17014 -0.00208 C -0.175 -0.00138 -0.18003 -0.00138 -0.18507 6.66667E-6 C -0.18732 0.0007 -0.18958 0.00255 -0.19166 0.00441 C -0.19305 0.00556 -0.19653 0.00903 -0.19496 0.00903 C -0.19028 0.00903 -0.18611 0.00603 -0.1816 0.00441 C -0.19201 -0.00115 -0.19722 -0.00231 -0.2085 6.66667E-6 C -0.21458 0.01112 -0.21354 0.01667 -0.21666 0.02894 C -0.21614 0.03496 -0.21753 0.04191 -0.21493 0.04677 C -0.21354 0.04931 -0.20903 0.04746 -0.2085 0.04445 C -0.20694 0.03496 -0.20764 0.02478 -0.21007 0.01552 C -0.21041 0.01343 -0.22309 0.00834 -0.22656 0.00672 C -0.23385 0.00811 -0.24114 0.0088 -0.24826 0.01112 C -0.25399 0.01297 -0.2618 0.02663 -0.2618 0.02663 C -0.26267 0.03033 -0.26406 0.03403 -0.26493 0.03774 C -0.26632 0.04353 -0.26823 0.05556 -0.26823 0.05556 C -0.26666 0.06436 -0.26562 0.07362 -0.26337 0.08218 C -0.26146 0.08913 -0.25 0.09561 -0.25 0.09561 C -0.2401 0.09283 -0.23785 0.09214 -0.23333 0.0801 C -0.23646 0.06366 -0.23941 0.03843 -0.25 0.02663 C -0.25347 0.02269 -0.25903 0.01922 -0.26337 0.01783 C -0.26944 0.01575 -0.2816 0.01343 -0.2816 0.01343 C -0.28993 0.01413 -0.29878 0.01158 -0.3066 0.01552 C -0.31041 0.01737 -0.31354 0.02894 -0.31354 0.02894 C -0.31458 0.03496 -0.31684 0.04075 -0.31666 0.04677 C -0.3158 0.07084 -0.3092 0.0838 -0.29323 0.09121 C -0.2684 0.08913 -0.26441 0.09746 -0.25833 0.07107 C -0.25937 0.06066 -0.25955 0.05024 -0.2618 0.04005 C -0.26666 0.01459 -0.30729 0.00579 -0.32326 0.00232 C -0.35243 0.00649 -0.35712 -0.00115 -0.36354 0.03126 C -0.36354 0.03265 -0.36371 0.06667 -0.35503 0.07107 C -0.34913 0.07408 -0.34271 0.07431 -0.33663 0.0757 C -0.33281 0.07663 -0.32899 0.07709 -0.325 0.07778 C -0.29965 0.07431 -0.28524 0.07778 -0.27673 0.04445 C -0.27934 0.03403 -0.28125 0.02316 -0.28489 0.01343 C -0.28785 0.00579 -0.30607 0.00163 -0.31163 6.66667E-6 C -0.34028 0.00278 -0.36041 -0.0111 -0.3684 0.02223 C -0.36458 0.05649 -0.36614 0.06853 -0.33993 0.0757 C -0.3118 0.07316 -0.31614 0.07894 -0.30156 0.05348 C -0.29809 0.03913 -0.2941 0.02686 -0.29826 0.01112 C -0.29913 0.00857 -0.30156 0.00811 -0.3033 0.00672 C -0.31215 6.66667E-6 -0.3217 -0.00022 -0.3316 -0.00208 C -0.35885 0.0007 -0.36996 -0.00485 -0.38854 0.01343 C -0.39548 0.02778 -0.39548 0.05163 -0.3901 0.06667 C -0.38594 0.07732 -0.36458 0.08473 -0.3566 0.08681 C -0.33646 0.08542 -0.3243 0.09445 -0.31823 0.07107 C -0.31875 0.05927 -0.31823 0.04723 -0.31996 0.03566 C -0.32222 0.02107 -0.34236 0.01181 -0.35173 0.00903 C -0.36458 -0.00277 -0.38437 0.00348 -0.39826 0.00441 C -0.40729 0.02246 -0.40364 0.0595 -0.38663 0.06899 C -0.38073 0.07223 -0.3743 0.07292 -0.3684 0.0757 C -0.34444 0.06829 -0.34236 0.07269 -0.33837 0.04445 C -0.33993 0.03265 -0.34062 0.02038 -0.3434 0.00903 C -0.34566 -0.00092 -0.35885 -0.00462 -0.3651 -0.00671 C -0.39896 -0.00509 -0.41059 -0.01782 -0.42656 0.01112 C -0.42604 0.01922 -0.42639 0.02755 -0.425 0.03566 C -0.42118 0.06135 -0.40087 0.06945 -0.38489 0.0757 C -0.35416 0.07339 -0.34583 0.07732 -0.32656 0.04677 C -0.3243 0.03774 -0.31944 0.02964 -0.31823 0.02015 C -0.31632 0.00487 -0.32691 -0.00254 -0.33489 -0.00879 C -0.34878 -0.0199 -0.3625 -0.02407 -0.37847 -0.02661 C -0.40087 -0.02453 -0.42482 -0.02546 -0.4467 -0.0155 C -0.46215 0.01968 -0.43785 0.05811 -0.41337 0.07107 C -0.41007 0.06968 -0.40416 0.0713 -0.40347 0.06667 C -0.40295 0.06482 -0.40573 0.03427 -0.40989 0.02663 C -0.41892 0.01112 -0.43871 0.00649 -0.45156 0.00441 C -0.46493 0.0051 -0.47864 0.00394 -0.49166 0.00672 C -0.49357 0.00718 -0.49323 0.01112 -0.49323 0.01343 C -0.49323 0.02686 -0.48732 0.03473 -0.48021 0.04237 C -0.46753 0.07015 -0.45364 0.06829 -0.43177 0.07339 C -0.425 0.07269 -0.41788 0.07408 -0.41163 0.07107 C -0.40937 0.06991 -0.4085 0.06552 -0.40833 0.06228 C -0.40781 0.04746 -0.40937 0.02547 -0.42014 0.01552 C -0.42291 0.01274 -0.42691 0.01274 -0.43021 0.01112 C -0.44479 0.00348 -0.45573 0.00209 -0.47187 6.66667E-6 C -0.5 0.00626 -0.50017 -0.00046 -0.5118 0.02454 C -0.51441 0.03843 -0.51562 0.04052 -0.5118 0.05996 C -0.51041 0.06552 -0.49861 0.07246 -0.49687 0.07339 C -0.4868 0.07825 -0.47552 0.08056 -0.46493 0.08218 C -0.44305 0.08079 -0.43333 0.08936 -0.42326 0.06899 C -0.4217 0.05487 -0.42031 0.03843 -0.4283 0.02663 C -0.44722 -0.00138 -0.49531 -0.00485 -0.51996 -0.00671 C -0.53003 -0.00601 -0.54028 -0.00763 -0.55 -0.00439 C -0.55243 -0.0037 -0.5533 0.00116 -0.5533 0.00441 C -0.5533 0.01714 -0.55173 0.02987 -0.55 0.04237 C -0.54653 0.06644 -0.51979 0.07501 -0.50503 0.0801 C -0.50052 0.07941 -0.49548 0.08103 -0.49166 0.07778 C -0.48941 0.0757 -0.48993 0.07038 -0.48993 0.06667 C -0.49045 0.04978 -0.49097 0.02339 -0.5033 0.01112 C -0.51719 -0.00254 -0.53507 -0.00647 -0.55156 -0.00879 C -0.57482 -0.00763 -0.58628 -0.01597 -0.60017 0.00232 C -0.59913 0.01575 -0.59982 0.02964 -0.5967 0.04237 C -0.59566 0.04677 -0.59166 0.04885 -0.58837 0.05116 C -0.58021 0.05695 -0.56927 0.06204 -0.55989 0.06459 C -0.53715 0.06204 -0.53941 0.06691 -0.53003 0.04237 C -0.5316 0.03056 -0.53212 0.01829 -0.53489 0.00672 C -0.5368 -0.00115 -0.54097 0.00047 -0.54496 -0.00208 C -0.55677 -0.00995 -0.5618 -0.01087 -0.575 -0.01319 C -0.59791 -0.01041 -0.61354 -0.02083 -0.61823 0.00672 C -0.61666 0.01968 -0.61458 0.0389 -0.60503 0.04677 C -0.60017 0.05116 -0.58993 0.05302 -0.58489 0.05556 C -0.56371 0.06644 -0.58541 0.0595 -0.56666 0.06459 C -0.55885 0.06297 -0.55035 0.06459 -0.5434 0.05996 C -0.53889 0.05718 -0.53489 0.04445 -0.53489 0.04445 C -0.53368 0.02964 -0.52882 0.00788 -0.53333 -0.00671 C -0.53403 -0.00925 -0.5368 -0.00948 -0.53837 -0.0111 C -0.55382 -0.02847 -0.56788 -0.03657 -0.58837 -0.04004 C -0.60017 -0.03772 -0.6118 -0.03634 -0.62326 -0.03333 C -0.62951 -0.03171 -0.63663 -0.0155 -0.63663 -0.0155 C -0.63368 -0.00393 -0.63559 -0.00416 -0.61996 -0.0111 C -0.61823 -0.0118 -0.62326 -0.01249 -0.625 -0.01319 C -0.62725 -0.01411 -0.62951 -0.01481 -0.6316 -0.0155 C -0.64305 -0.00624 -0.64444 -0.00022 -0.64826 0.01552 C -0.64774 0.02454 -0.64861 0.0338 -0.6467 0.04237 C -0.64618 0.04491 -0.64323 0.04515 -0.64166 0.04677 C -0.63142 0.05834 -0.63906 0.05348 -0.63003 0.05788 C -0.62153 0.05024 -0.62031 0.04214 -0.61823 0.02894 C -0.61875 0.01644 -0.61857 0.00371 -0.61996 -0.00879 C -0.62031 -0.01134 -0.62205 -0.01342 -0.62326 -0.0155 C -0.63576 -0.03425 -0.6408 -0.03009 -0.65833 -0.03541 C -0.66389 -0.03402 -0.67014 -0.03495 -0.675 -0.03101 C -0.67812 -0.02847 -0.6783 -0.02222 -0.68003 -0.01782 C -0.6816 -0.01411 -0.68333 -0.01041 -0.68489 -0.00671 C -0.68698 0.01482 -0.69045 0.03149 -0.68489 0.05348 C -0.68264 0.06251 -0.66996 0.06667 -0.66493 0.06899 C -0.64149 0.06505 -0.63871 0.07107 -0.62656 0.05116 C -0.61823 0.01575 -0.62795 0.00556 -0.6467 -0.0111 C -0.65069 -0.01458 -0.65399 -0.01967 -0.65833 -0.02222 C -0.66736 -0.02754 -0.67743 -0.0287 -0.68663 -0.03333 C -0.7151 -0.03147 -0.76632 -0.04513 -0.78333 6.66667E-6 C -0.78229 0.00973 -0.78229 0.01968 -0.78003 0.02894 C -0.77882 0.03403 -0.76857 0.04028 -0.76666 0.04237 C -0.76423 0.04491 -0.76267 0.04908 -0.75989 0.05116 C -0.7566 0.05348 -0.73541 0.05927 -0.73333 0.05996 C -0.69913 0.05556 -0.69496 0.06482 -0.7 0.02454 C -0.70069 0.01853 -0.70052 0.01158 -0.7033 0.00672 C -0.70642 0.00116 -0.71215 -0.00092 -0.71666 -0.00439 C -0.73264 -0.01689 -0.75139 -0.03379 -0.76996 -0.03772 C -0.77934 -0.03981 -0.79826 -0.04212 -0.79826 -0.04212 C -0.80486 -0.04143 -0.8125 -0.04467 -0.81823 -0.04004 C -0.82083 -0.03796 -0.81666 -0.03217 -0.81493 -0.02893 C -0.81215 -0.02384 -0.80885 -0.01921 -0.80503 -0.0155 C -0.80035 -0.01087 -0.79479 -0.00856 -0.78993 -0.00439 C -0.77361 0.00973 -0.77396 0.01204 -0.75503 0.01552 C -0.73107 0.01343 -0.725 0.01644 -0.71493 -0.0111 C -0.71597 -0.02083 -0.7151 -0.03124 -0.71823 -0.04004 C -0.71979 -0.04444 -0.73559 -0.053 -0.73837 -0.05555 C -0.7467 -0.06296 -0.74896 -0.07013 -0.75833 -0.07546 C -0.77847 -0.0868 -0.77934 -0.08587 -0.7967 -0.08888 C -0.80382 -0.08657 -0.81163 -0.08634 -0.81823 -0.08217 C -0.82222 -0.07985 -0.82326 -0.0655 -0.81996 -0.06226 C -0.81684 -0.05902 -0.81215 -0.06064 -0.80833 -0.05995 C -0.79288 -0.0618 -0.78785 -0.05833 -0.7783 -0.07106 C -0.77882 -0.07847 -0.77847 -0.0861 -0.78003 -0.09328 C -0.78281 -0.10532 -0.81198 -0.10925 -0.81996 -0.1111 C -0.84687 -0.10763 -0.85 -0.11226 -0.86666 -0.09768 C -0.87048 -0.08981 -0.87465 -0.08194 -0.86823 -0.07337 C -0.86146 -0.06434 -0.84166 -0.05995 -0.84166 -0.05995 C -0.8191 -0.06157 -0.81007 -0.05509 -0.7967 -0.07337 C -0.79149 -0.09953 -0.78559 -0.10601 -0.79323 -0.13772 C -0.79392 -0.14097 -0.79774 -0.14073 -0.8 -0.14212 C -0.80434 -0.14444 -0.81788 -0.15115 -0.82326 -0.15323 C -0.8276 -0.15485 -0.83663 -0.15763 -0.83663 -0.15763 C -0.85677 -0.15624 -0.86823 -0.16643 -0.87326 -0.14444 C -0.87014 -0.11782 -0.86719 -0.10439 -0.8467 -0.09559 C -0.83628 -0.10231 -0.83594 -0.10647 -0.83003 -0.1199 C -0.82552 -0.13009 -0.82222 -0.13726 -0.81996 -0.14884 C -0.82048 -0.15555 -0.82014 -0.16249 -0.8217 -0.16874 C -0.82239 -0.17175 -0.82517 -0.17291 -0.82656 -0.17546 C -0.82795 -0.17823 -0.8283 -0.18194 -0.83003 -0.18448 C -0.83576 -0.19351 -0.84496 -0.19768 -0.8533 -0.19999 C -0.87413 -0.19722 -0.86944 -0.20046 -0.88003 -0.17985 C -0.88055 -0.17615 -0.88194 -0.17245 -0.8816 -0.16874 C -0.88021 -0.15208 -0.86805 -0.15231 -0.85833 -0.14884 C -0.85069 -0.15092 -0.84791 -0.14976 -0.84323 -0.15995 C -0.84132 -0.16388 -0.83993 -0.17337 -0.83993 -0.17337 C -0.84253 -0.21319 -0.83437 -0.22198 -0.85503 -0.23541 C -0.86059 -0.23472 -0.86684 -0.23703 -0.8717 -0.23333 C -0.88541 -0.22291 -0.87482 -0.18124 -0.87326 -0.17546 C -0.8717 -0.16944 -0.86059 -0.16388 -0.8566 -0.16226 C -0.85226 -0.16041 -0.84323 -0.15763 -0.84323 -0.15763 C -0.82899 -0.15995 -0.82587 -0.1574 -0.81996 -0.17337 C -0.8158 -0.22013 -0.81875 -0.26203 -0.8566 -0.26874 C -0.87847 -0.26573 -0.89601 -0.27522 -0.89166 -0.24444 C -0.87344 -0.24675 -0.8743 -0.24814 -0.85989 -0.25763 C -0.85677 -0.26458 -0.84687 -0.27638 -0.8533 -0.28657 C -0.85469 -0.28888 -0.85764 -0.28819 -0.85989 -0.28888 C -0.86319 -0.28981 -0.86666 -0.29027 -0.86996 -0.29097 C -0.8816 -0.29004 -0.90399 -0.29768 -0.89826 -0.27546 C -0.88385 -0.27684 -0.86927 -0.27708 -0.85503 -0.27985 C -0.85295 -0.28032 -0.85035 -0.28194 -0.85 -0.28448 C -0.84861 -0.29328 -0.86285 -0.29305 -0.86337 -0.29328 C -0.86944 -0.29259 -0.87621 -0.29467 -0.8816 -0.29097 C -0.88368 -0.28958 -0.87726 -0.28147 -0.87656 -0.28448 C -0.87517 -0.29004 -0.87916 -0.30809 -0.88003 -0.3155 C -0.88385 -0.34884 -0.8868 -0.38356 -0.91163 -0.39999 C -0.92899 -0.39698 -0.92291 -0.39745 -0.93489 -0.38657 C -0.94323 -0.37036 -0.94097 -0.3787 -0.94323 -0.36226 C -0.93594 -0.33194 -0.9375 -0.33865 -0.91337 -0.34444 C -0.90816 -0.3537 -0.90486 -0.36041 -0.90156 -0.37106 C -0.9033 -0.40647 -0.89791 -0.41272 -0.91996 -0.4243 C -0.92726 -0.42129 -0.93489 -0.42013 -0.94166 -0.4155 C -0.9441 -0.41388 -0.94878 -0.39328 -0.95 -0.38888 C -0.94219 -0.34768 -0.94601 -0.35856 -0.90989 -0.36666 C -0.89774 -0.39953 -0.90191 -0.42337 -0.91163 -0.46434 C -0.91285 -0.46921 -0.91823 -0.46897 -0.9217 -0.47106 C -0.93941 -0.48194 -0.93229 -0.47916 -0.95 -0.48217 C -0.95208 -0.48333 -0.9658 -0.49259 -0.96823 -0.48448 C -0.96944 -0.48055 -0.96389 -0.47847 -0.96163 -0.47546 C -0.93976 -0.47939 -0.93785 -0.47384 -0.9283 -0.49328 C -0.92882 -0.503 -0.9283 -0.51272 -0.93003 -0.52222 C -0.93646 -0.55786 -0.96805 -0.5618 -0.98993 -0.56874 C -1.00156 -0.56643 -1.00312 -0.56573 -1.00989 -0.55323 C -1.01389 -0.52314 -1.00972 -0.50277 -0.98663 -0.49559 C -0.9783 -0.49768 -0.96962 -0.49837 -0.96163 -0.50208 C -0.94982 -0.50763 -0.9493 -0.53124 -0.94496 -0.54444 C -0.94687 -0.56967 -0.94236 -0.56319 -0.95503 -0.57546 C -0.95833 -0.5787 -0.96111 -0.58263 -0.96493 -0.58448 C -0.97083 -0.58726 -0.98333 -0.58888 -0.98333 -0.58888 C -0.99496 -0.58657 -1.00712 -0.58726 -1.01823 -0.58217 C -1.02847 -0.57731 -1.01823 -0.55995 -1.01337 -0.55763 C -1.00555 -0.56064 -0.99739 -0.56249 -0.98993 -0.56666 C -0.98437 -0.56967 -0.97934 -0.58309 -0.975 -0.58888 C -0.97066 -0.60532 -0.97552 -0.61134 -0.98663 -0.6199 C -0.99965 -0.63009 -1.03715 -0.62985 -1.05156 -0.63101 C -1.0533 -0.63171 -1.05781 -0.63171 -1.0566 -0.63333 C -1.05451 -0.6361 -1.05104 -0.63587 -1.04826 -0.63541 C -1.0467 -0.63518 -1.04601 -0.6324 -1.04496 -0.63101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ocuments\Scanned Documents\улы до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документтер\Латипа\китаптар\картинки\1264692471_slgg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71438" y="0"/>
            <a:ext cx="9144000" cy="6858000"/>
          </a:xfrm>
          <a:prstGeom prst="rect">
            <a:avLst/>
          </a:prstGeom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14375" y="1285875"/>
            <a:ext cx="757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" name="Рисунок 2" descr="41174851_1_0a8f0e1dfcb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29713"/>
            <a:ext cx="2592387" cy="44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676" y="2156643"/>
            <a:ext cx="5639514" cy="8345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Назарлар</a:t>
            </a:r>
            <a:r>
              <a:rPr lang="kk-KZ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ыңызға </a:t>
            </a:r>
            <a:r>
              <a:rPr lang="kk-KZ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kk-KZ" sz="3600" b="1" dirty="0">
                <a:solidFill>
                  <a:srgbClr val="FFFF00"/>
                </a:solidFill>
              </a:rPr>
              <a:t>!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  <p:pic>
        <p:nvPicPr>
          <p:cNvPr id="4101" name="Picture 5" descr="C:\Users\Админ\Desktop\Жибек\kazahstan-flag-svob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486" y="3763962"/>
            <a:ext cx="7033041" cy="25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9244" y="352205"/>
            <a:ext cx="604867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Қазақстан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6D7033C-7AD9-9F47-BD11-466E98390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442761"/>
          </a:xfrm>
        </p:spPr>
        <p:txBody>
          <a:bodyPr/>
          <a:lstStyle/>
          <a:p>
            <a:r>
              <a:rPr lang="kk-KZ"/>
              <a:t>Қазақстан көп ұлтты мемлекет. 1-мамыр күнін ұлттар достығы күні деп тойлаймыз!</a:t>
            </a:r>
          </a:p>
          <a:p>
            <a:r>
              <a:rPr lang="kk-KZ"/>
              <a:t>Бірлігіміз жарасып, дамыған мемлекет болу мақсатымыз!</a:t>
            </a:r>
            <a:endParaRPr lang="ru-RU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Жибек\0ad0b79cc5ec9dd6d10a56781f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67089"/>
            <a:ext cx="79928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Елімізде </a:t>
            </a:r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130дан астам </a:t>
            </a:r>
            <a:r>
              <a:rPr lang="kk-KZ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ұлт тұрады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Қазақтар</a:t>
            </a:r>
            <a:endParaRPr lang="ru-RU"/>
          </a:p>
        </p:txBody>
      </p:sp>
      <p:pic>
        <p:nvPicPr>
          <p:cNvPr id="26626" name="Picture 2" descr="C:\Users\Админ\Desktop\Жибек\273b3c77a689b9611a085dc9a1b71b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340768"/>
            <a:ext cx="4104456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627" name="Picture 3" descr="C:\Users\Админ\Desktop\Жибек\247b9970276b53c85b66c2cadb1e1e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83968" y="1916832"/>
            <a:ext cx="5184576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3" name="Рисунок 5" descr="70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39750" y="188913"/>
            <a:ext cx="7993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Әзербайжан мен қытайлықтар</a:t>
            </a:r>
            <a:endParaRPr lang="ru-RU"/>
          </a:p>
        </p:txBody>
      </p:sp>
      <p:pic>
        <p:nvPicPr>
          <p:cNvPr id="8195" name="Picture 2" descr="C:\Users\Админ\Desktop\Жибек\азерб кур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2924175" cy="3810000"/>
          </a:xfrm>
          <a:noFill/>
        </p:spPr>
      </p:pic>
      <p:pic>
        <p:nvPicPr>
          <p:cNvPr id="8196" name="Picture 3" descr="C:\Users\Админ\Desktop\Жибек\k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341438"/>
            <a:ext cx="3810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70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84213" y="6237288"/>
            <a:ext cx="73437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 descr="70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672137" y="3194051"/>
            <a:ext cx="602456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0663"/>
            <a:ext cx="12954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Орыстар мен белорустар</a:t>
            </a:r>
            <a:endParaRPr lang="ru-RU"/>
          </a:p>
        </p:txBody>
      </p:sp>
      <p:pic>
        <p:nvPicPr>
          <p:cNvPr id="9219" name="Picture 2" descr="C:\Users\Админ\Desktop\Жибек\94563341_large_img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6769100" cy="4608512"/>
          </a:xfrm>
          <a:noFill/>
        </p:spPr>
      </p:pic>
      <p:pic>
        <p:nvPicPr>
          <p:cNvPr id="9220" name="Picture 3" descr="C:\Users\Админ\Desktop\Жибек\250px-Soviet_Union-1961-Stamp-0.03._Belarusi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341438"/>
            <a:ext cx="48244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70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2609057" y="3193257"/>
            <a:ext cx="602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70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971550" y="6237288"/>
            <a:ext cx="73453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Админ\Desktop\Жибек\3984_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69368"/>
            <a:ext cx="471601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Админ\Desktop\Жибек\1354649193_885a31f1-077e-46b8-acc0-490353185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5392"/>
            <a:ext cx="3347864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Заголовок 3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kk-KZ"/>
              <a:t>Кәріс, өзбек және қырғыздар</a:t>
            </a:r>
            <a:endParaRPr lang="ru-RU"/>
          </a:p>
        </p:txBody>
      </p:sp>
      <p:pic>
        <p:nvPicPr>
          <p:cNvPr id="30724" name="Picture 4" descr="C:\Users\Админ\Desktop\Жибек\kyrgyz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412875"/>
            <a:ext cx="2736850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Башқұрт, шешен, кавказдықтар</a:t>
            </a:r>
            <a:endParaRPr lang="ru-RU"/>
          </a:p>
        </p:txBody>
      </p:sp>
      <p:pic>
        <p:nvPicPr>
          <p:cNvPr id="11267" name="Picture 3" descr="C:\Users\Админ\Desktop\Жибек\rusppl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6804025" cy="5589587"/>
          </a:xfrm>
          <a:noFill/>
        </p:spPr>
      </p:pic>
      <p:pic>
        <p:nvPicPr>
          <p:cNvPr id="11268" name="Picture 4" descr="C:\Users\Админ\Desktop\Жибек\rusppl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268413"/>
            <a:ext cx="56499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Админ\Desktop\Жибек\азерб кур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268413"/>
            <a:ext cx="32035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Балалар-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323850" y="1268413"/>
            <a:ext cx="85693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Бас киім-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3203575" y="5568950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Бас киім-0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5148263" y="5568950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Бөрік-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1116013" y="5580063"/>
            <a:ext cx="127793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Бөрік-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6804025" y="5561013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Бас киім-0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3203575" y="1052513"/>
            <a:ext cx="92233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Бас киім-0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 rot="1226190">
            <a:off x="4921250" y="1114425"/>
            <a:ext cx="9318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Бөрік-0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 rot="-1061625">
            <a:off x="7385050" y="1055688"/>
            <a:ext cx="11477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Бөрік-0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 rot="371031">
            <a:off x="669925" y="1039813"/>
            <a:ext cx="114458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1"/>
          <p:cNvSpPr>
            <a:spLocks noChangeArrowheads="1"/>
          </p:cNvSpPr>
          <p:nvPr/>
        </p:nvSpPr>
        <p:spPr bwMode="auto">
          <a:xfrm>
            <a:off x="755650" y="0"/>
            <a:ext cx="7561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kk-KZ" sz="3200" b="1">
                <a:solidFill>
                  <a:srgbClr val="7030A0"/>
                </a:solidFill>
                <a:cs typeface="Times New Roman" pitchFamily="18" charset="0"/>
              </a:rPr>
              <a:t> «Ұлттық бас киімді табуға көмектес»</a:t>
            </a:r>
            <a:endParaRPr lang="kk-KZ" sz="320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www.ZHARAR.com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107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Городская</vt:lpstr>
      <vt:lpstr>Бірлік пен келісім</vt:lpstr>
      <vt:lpstr>Презентация PowerPoint</vt:lpstr>
      <vt:lpstr>Презентация PowerPoint</vt:lpstr>
      <vt:lpstr>Қазақтар</vt:lpstr>
      <vt:lpstr>Әзербайжан мен қытайлықтар</vt:lpstr>
      <vt:lpstr>Орыстар мен белорустар</vt:lpstr>
      <vt:lpstr>Кәріс, өзбек және қырғыздар</vt:lpstr>
      <vt:lpstr>Башқұрт, шешен, кавказдықтар</vt:lpstr>
      <vt:lpstr>Презентация PowerPoint</vt:lpstr>
      <vt:lpstr>Презентация PowerPoint</vt:lpstr>
      <vt:lpstr>Презентация PowerPoint</vt:lpstr>
      <vt:lpstr>Үй тапсырмасы: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мамыр – Қазақстан халық тарының бірлігі күні.</dc:title>
  <dc:creator>Жандос</dc:creator>
  <cp:lastModifiedBy>user</cp:lastModifiedBy>
  <cp:revision>69</cp:revision>
  <dcterms:created xsi:type="dcterms:W3CDTF">2011-04-30T14:34:35Z</dcterms:created>
  <dcterms:modified xsi:type="dcterms:W3CDTF">2020-05-03T05:18:08Z</dcterms:modified>
</cp:coreProperties>
</file>