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1CEF0-BDD2-4157-AFBA-B46978F8EF57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56AC3-5CC9-440A-8401-E232627528B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1CEF0-BDD2-4157-AFBA-B46978F8EF57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56AC3-5CC9-440A-8401-E232627528B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1CEF0-BDD2-4157-AFBA-B46978F8EF57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56AC3-5CC9-440A-8401-E232627528B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1CEF0-BDD2-4157-AFBA-B46978F8EF57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56AC3-5CC9-440A-8401-E232627528B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1CEF0-BDD2-4157-AFBA-B46978F8EF57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56AC3-5CC9-440A-8401-E232627528B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1CEF0-BDD2-4157-AFBA-B46978F8EF57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56AC3-5CC9-440A-8401-E232627528B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1CEF0-BDD2-4157-AFBA-B46978F8EF57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56AC3-5CC9-440A-8401-E232627528B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1CEF0-BDD2-4157-AFBA-B46978F8EF57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56AC3-5CC9-440A-8401-E232627528B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1CEF0-BDD2-4157-AFBA-B46978F8EF57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56AC3-5CC9-440A-8401-E232627528B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1CEF0-BDD2-4157-AFBA-B46978F8EF57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56AC3-5CC9-440A-8401-E232627528B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1CEF0-BDD2-4157-AFBA-B46978F8EF57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56AC3-5CC9-440A-8401-E232627528B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1CEF0-BDD2-4157-AFBA-B46978F8EF57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E56AC3-5CC9-440A-8401-E232627528B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epositphotos_246831256-stock-illustration-old-world-borders-vector-tiled.jpg"/>
          <p:cNvPicPr>
            <a:picLocks noChangeAspect="1"/>
          </p:cNvPicPr>
          <p:nvPr/>
        </p:nvPicPr>
        <p:blipFill>
          <a:blip r:embed="rId2" cstate="print"/>
          <a:srcRect l="41141" b="9698"/>
          <a:stretch>
            <a:fillRect/>
          </a:stretch>
        </p:blipFill>
        <p:spPr>
          <a:xfrm rot="5400000">
            <a:off x="1450149" y="-1081996"/>
            <a:ext cx="6423215" cy="89644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dirty="0" smtClean="0"/>
              <a:t>Украинский наряд</a:t>
            </a:r>
            <a:br>
              <a:rPr lang="kk-KZ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kk-KZ" dirty="0" smtClean="0">
                <a:solidFill>
                  <a:schemeClr val="bg2">
                    <a:lumMod val="25000"/>
                  </a:schemeClr>
                </a:solidFill>
              </a:rPr>
              <a:t>КГУ СОШ№12</a:t>
            </a:r>
          </a:p>
          <a:p>
            <a:pPr algn="r"/>
            <a:r>
              <a:rPr lang="kk-KZ" dirty="0" smtClean="0">
                <a:solidFill>
                  <a:schemeClr val="bg2">
                    <a:lumMod val="25000"/>
                  </a:schemeClr>
                </a:solidFill>
              </a:rPr>
              <a:t>Оспанбекова М.М.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epositphotos_246831256-stock-illustration-old-world-borders-vector-tile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42617" r="10133" b="23189"/>
          <a:stretch>
            <a:fillRect/>
          </a:stretch>
        </p:blipFill>
        <p:spPr>
          <a:xfrm rot="16200000">
            <a:off x="1836888" y="475479"/>
            <a:ext cx="4174081" cy="720080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Блузка сшита из хлопка, украшена пайеткой в виде цветочка и бусиной. </a:t>
            </a:r>
            <a:endParaRPr lang="ru-RU" dirty="0"/>
          </a:p>
        </p:txBody>
      </p:sp>
      <p:pic>
        <p:nvPicPr>
          <p:cNvPr id="6" name="Рисунок 5" descr="IMG_20200421_175439.jpg"/>
          <p:cNvPicPr>
            <a:picLocks noChangeAspect="1"/>
          </p:cNvPicPr>
          <p:nvPr/>
        </p:nvPicPr>
        <p:blipFill>
          <a:blip r:embed="rId3" cstate="print"/>
          <a:srcRect l="12026" t="35387" b="14213"/>
          <a:stretch>
            <a:fillRect/>
          </a:stretch>
        </p:blipFill>
        <p:spPr>
          <a:xfrm>
            <a:off x="2123728" y="1700808"/>
            <a:ext cx="4524940" cy="34563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epositphotos_246831256-stock-illustration-old-world-borders-vector-tile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42617" r="10133" b="23189"/>
          <a:stretch>
            <a:fillRect/>
          </a:stretch>
        </p:blipFill>
        <p:spPr>
          <a:xfrm rot="16200000">
            <a:off x="1726836" y="657540"/>
            <a:ext cx="4322176" cy="669674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Закрывается на липучку</a:t>
            </a:r>
            <a:endParaRPr lang="ru-RU" dirty="0"/>
          </a:p>
        </p:txBody>
      </p:sp>
      <p:pic>
        <p:nvPicPr>
          <p:cNvPr id="5" name="Рисунок 4" descr="IMG_20200421_175528.jpg"/>
          <p:cNvPicPr>
            <a:picLocks noChangeAspect="1"/>
          </p:cNvPicPr>
          <p:nvPr/>
        </p:nvPicPr>
        <p:blipFill>
          <a:blip r:embed="rId3" cstate="print"/>
          <a:srcRect l="1400" t="37400" r="9001" b="16401"/>
          <a:stretch>
            <a:fillRect/>
          </a:stretch>
        </p:blipFill>
        <p:spPr>
          <a:xfrm>
            <a:off x="1979712" y="1772816"/>
            <a:ext cx="4608512" cy="31683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epositphotos_246831256-stock-illustration-old-world-borders-vector-tiled.jpg"/>
          <p:cNvPicPr>
            <a:picLocks noChangeAspect="1"/>
          </p:cNvPicPr>
          <p:nvPr/>
        </p:nvPicPr>
        <p:blipFill>
          <a:blip r:embed="rId2" cstate="print"/>
          <a:srcRect l="42617" r="10133" b="23189"/>
          <a:stretch>
            <a:fillRect/>
          </a:stretch>
        </p:blipFill>
        <p:spPr>
          <a:xfrm rot="16200000">
            <a:off x="1726836" y="657540"/>
            <a:ext cx="4322176" cy="669674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Юбка сшита из атласа, на резинке </a:t>
            </a:r>
            <a:endParaRPr lang="ru-RU" dirty="0"/>
          </a:p>
        </p:txBody>
      </p:sp>
      <p:pic>
        <p:nvPicPr>
          <p:cNvPr id="5" name="Содержимое 4" descr="IMG_20200421_175329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t="32452" b="8681"/>
          <a:stretch>
            <a:fillRect/>
          </a:stretch>
        </p:blipFill>
        <p:spPr>
          <a:xfrm>
            <a:off x="2267744" y="1916832"/>
            <a:ext cx="4036669" cy="316835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epositphotos_246831256-stock-illustration-old-world-borders-vector-tiled.jpg"/>
          <p:cNvPicPr>
            <a:picLocks noChangeAspect="1"/>
          </p:cNvPicPr>
          <p:nvPr/>
        </p:nvPicPr>
        <p:blipFill>
          <a:blip r:embed="rId2" cstate="print"/>
          <a:srcRect l="42617" r="10133" b="23189"/>
          <a:stretch>
            <a:fillRect/>
          </a:stretch>
        </p:blipFill>
        <p:spPr>
          <a:xfrm rot="16200000">
            <a:off x="1726836" y="657540"/>
            <a:ext cx="4322176" cy="669674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</p:spPr>
        <p:txBody>
          <a:bodyPr>
            <a:noAutofit/>
          </a:bodyPr>
          <a:lstStyle/>
          <a:p>
            <a:r>
              <a:rPr lang="kk-KZ" sz="3200" dirty="0" smtClean="0"/>
              <a:t>Фартук сшит из фетра, кружева и ленты. Украшен пайетками в виде цветочков и бусин </a:t>
            </a:r>
            <a:endParaRPr lang="ru-RU" sz="3200" dirty="0"/>
          </a:p>
        </p:txBody>
      </p:sp>
      <p:pic>
        <p:nvPicPr>
          <p:cNvPr id="5" name="Содержимое 4" descr="IMG_20200421_17522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5452" t="30861" r="24544" b="27773"/>
          <a:stretch>
            <a:fillRect/>
          </a:stretch>
        </p:blipFill>
        <p:spPr>
          <a:xfrm>
            <a:off x="2123728" y="1700808"/>
            <a:ext cx="4464496" cy="351748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3" descr="depositphotos_246831256-stock-illustration-old-world-borders-vector-tiled.jpg"/>
          <p:cNvPicPr>
            <a:picLocks noChangeAspect="1"/>
          </p:cNvPicPr>
          <p:nvPr/>
        </p:nvPicPr>
        <p:blipFill>
          <a:blip r:embed="rId2" cstate="print"/>
          <a:srcRect l="42617" r="10133" b="23189"/>
          <a:stretch>
            <a:fillRect/>
          </a:stretch>
        </p:blipFill>
        <p:spPr>
          <a:xfrm rot="16200000">
            <a:off x="1726836" y="657540"/>
            <a:ext cx="4322176" cy="6696744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Вот вид сзади </a:t>
            </a:r>
            <a:endParaRPr lang="ru-RU" dirty="0"/>
          </a:p>
        </p:txBody>
      </p:sp>
      <p:pic>
        <p:nvPicPr>
          <p:cNvPr id="6" name="Рисунок 5" descr="IMG_20200421_1751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83768" y="1412776"/>
            <a:ext cx="3219822" cy="4293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3" descr="depositphotos_246831256-stock-illustration-old-world-borders-vector-tiled.jpg"/>
          <p:cNvPicPr>
            <a:picLocks noChangeAspect="1"/>
          </p:cNvPicPr>
          <p:nvPr/>
        </p:nvPicPr>
        <p:blipFill>
          <a:blip r:embed="rId2" cstate="print"/>
          <a:srcRect l="42617" r="10133" b="23189"/>
          <a:stretch>
            <a:fillRect/>
          </a:stretch>
        </p:blipFill>
        <p:spPr>
          <a:xfrm rot="16200000">
            <a:off x="1187284" y="1348540"/>
            <a:ext cx="4322176" cy="669674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А вот и готовая работа</a:t>
            </a:r>
            <a:endParaRPr lang="ru-RU" dirty="0"/>
          </a:p>
        </p:txBody>
      </p:sp>
      <p:pic>
        <p:nvPicPr>
          <p:cNvPr id="4" name="Рисунок 3" descr="IMG_20200421_153345.jpg"/>
          <p:cNvPicPr>
            <a:picLocks noChangeAspect="1"/>
          </p:cNvPicPr>
          <p:nvPr/>
        </p:nvPicPr>
        <p:blipFill>
          <a:blip r:embed="rId3" cstate="print"/>
          <a:srcRect l="15000" t="1701" r="6601" b="3801"/>
          <a:stretch>
            <a:fillRect/>
          </a:stretch>
        </p:blipFill>
        <p:spPr>
          <a:xfrm>
            <a:off x="3059832" y="1348484"/>
            <a:ext cx="2952328" cy="47448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epositphotos_246831256-stock-illustration-old-world-borders-vector-tiled.jpg"/>
          <p:cNvPicPr>
            <a:picLocks noChangeAspect="1"/>
          </p:cNvPicPr>
          <p:nvPr/>
        </p:nvPicPr>
        <p:blipFill>
          <a:blip r:embed="rId2" cstate="print"/>
          <a:srcRect l="41141" b="9698"/>
          <a:stretch>
            <a:fillRect/>
          </a:stretch>
        </p:blipFill>
        <p:spPr>
          <a:xfrm rot="5400000">
            <a:off x="1450149" y="-1154004"/>
            <a:ext cx="6423215" cy="89644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92896"/>
            <a:ext cx="8229600" cy="1368152"/>
          </a:xfrm>
        </p:spPr>
        <p:txBody>
          <a:bodyPr/>
          <a:lstStyle/>
          <a:p>
            <a:r>
              <a:rPr lang="kk-KZ" dirty="0" smtClean="0"/>
              <a:t>СПАСИБО ЗА ВНИМАНИЕ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</TotalTime>
  <Words>59</Words>
  <Application>Microsoft Office PowerPoint</Application>
  <PresentationFormat>Экран (4:3)</PresentationFormat>
  <Paragraphs>10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Украинский наряд </vt:lpstr>
      <vt:lpstr>Блузка сшита из хлопка, украшена пайеткой в виде цветочка и бусиной. </vt:lpstr>
      <vt:lpstr>Закрывается на липучку</vt:lpstr>
      <vt:lpstr>Юбка сшита из атласа, на резинке </vt:lpstr>
      <vt:lpstr>Фартук сшит из фетра, кружева и ленты. Украшен пайетками в виде цветочков и бусин </vt:lpstr>
      <vt:lpstr>Вот вид сзади </vt:lpstr>
      <vt:lpstr>А вот и готовая работа</vt:lpstr>
      <vt:lpstr>СПАСИБО ЗА ВНИМАНИЕ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Аскар</dc:creator>
  <cp:lastModifiedBy>Аскар</cp:lastModifiedBy>
  <cp:revision>4</cp:revision>
  <dcterms:created xsi:type="dcterms:W3CDTF">2020-04-21T12:18:11Z</dcterms:created>
  <dcterms:modified xsi:type="dcterms:W3CDTF">2020-04-21T12:57:27Z</dcterms:modified>
</cp:coreProperties>
</file>