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</p:sldMasterIdLst>
  <p:notesMasterIdLst>
    <p:notesMasterId r:id="rId37"/>
  </p:notesMasterIdLst>
  <p:sldIdLst>
    <p:sldId id="256" r:id="rId8"/>
    <p:sldId id="257" r:id="rId9"/>
    <p:sldId id="258" r:id="rId10"/>
    <p:sldId id="264" r:id="rId11"/>
    <p:sldId id="308" r:id="rId12"/>
    <p:sldId id="265" r:id="rId13"/>
    <p:sldId id="272" r:id="rId14"/>
    <p:sldId id="269" r:id="rId15"/>
    <p:sldId id="268" r:id="rId16"/>
    <p:sldId id="277" r:id="rId17"/>
    <p:sldId id="278" r:id="rId18"/>
    <p:sldId id="280" r:id="rId19"/>
    <p:sldId id="279" r:id="rId20"/>
    <p:sldId id="282" r:id="rId21"/>
    <p:sldId id="281" r:id="rId22"/>
    <p:sldId id="283" r:id="rId23"/>
    <p:sldId id="276" r:id="rId24"/>
    <p:sldId id="271" r:id="rId25"/>
    <p:sldId id="285" r:id="rId26"/>
    <p:sldId id="267" r:id="rId27"/>
    <p:sldId id="287" r:id="rId28"/>
    <p:sldId id="286" r:id="rId29"/>
    <p:sldId id="266" r:id="rId30"/>
    <p:sldId id="306" r:id="rId31"/>
    <p:sldId id="304" r:id="rId32"/>
    <p:sldId id="302" r:id="rId33"/>
    <p:sldId id="299" r:id="rId34"/>
    <p:sldId id="300" r:id="rId35"/>
    <p:sldId id="27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" initials="1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87" autoAdjust="0"/>
  </p:normalViewPr>
  <p:slideViewPr>
    <p:cSldViewPr>
      <p:cViewPr>
        <p:scale>
          <a:sx n="100" d="100"/>
          <a:sy n="100" d="100"/>
        </p:scale>
        <p:origin x="-516" y="7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B6821-89F0-45FF-AE00-F8BBCB1EB19B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D1953-0A6E-4111-9073-D48ECC8796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342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3F96C3-FEF8-4EB2-8161-5C4B35B85F4B}" type="slidenum">
              <a:rPr lang="ru-RU" altLang="ru-RU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70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1605B-48A8-4F3E-929E-07B8B1ADD7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2F7AE-0FC1-4A15-8804-66F35EE122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5990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E59C-58EE-4078-B0DF-030B7A796B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81B61-38C6-4AAD-A472-A8C5FD5B20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9443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D20CD-62FC-4A74-B7B1-7524CB703E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35EB7-46D8-4713-9A1A-B77F0A1264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9544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4BC39-CB9A-4C5C-BC75-1D448F0A23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888AC-9499-475C-AD82-3458C87D17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7791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B1299-0253-4434-B0A3-8728CA8A00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A8915-45CD-454E-9436-182696E51B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0147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774BB-2891-47E0-A32F-CD7E4BB217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A1B2D-88E9-40BB-A6CF-C3894C7353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3407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9960C-79ED-4B5D-AE6D-874187B42D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3558D-6B45-4792-8C82-74670FA248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3728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A966D-5D50-4D4B-A3B4-BD1D4B4F360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4F2F8-DAD3-498A-ACB1-F4C7C180BF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5030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7F64-1F7F-4271-BDFD-C39E08483E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345BA-3058-4742-9297-C4D4E87824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7618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E2DA1-FE95-4595-A179-7EF5A11A69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0B4DB-E9B6-49E1-BF7C-788A8DCF11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0702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149E6-D673-4C11-B170-F34A921B6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19712-F448-46C3-AEB2-9FA0C9920B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3015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1605B-48A8-4F3E-929E-07B8B1ADD7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2F7AE-0FC1-4A15-8804-66F35EE122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875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E59C-58EE-4078-B0DF-030B7A796B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81B61-38C6-4AAD-A472-A8C5FD5B20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365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D20CD-62FC-4A74-B7B1-7524CB703E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35EB7-46D8-4713-9A1A-B77F0A1264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9584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4BC39-CB9A-4C5C-BC75-1D448F0A23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888AC-9499-475C-AD82-3458C87D17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6858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B1299-0253-4434-B0A3-8728CA8A00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A8915-45CD-454E-9436-182696E51B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3691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774BB-2891-47E0-A32F-CD7E4BB217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A1B2D-88E9-40BB-A6CF-C3894C7353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3536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9960C-79ED-4B5D-AE6D-874187B42D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3558D-6B45-4792-8C82-74670FA248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7559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A966D-5D50-4D4B-A3B4-BD1D4B4F360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4F2F8-DAD3-498A-ACB1-F4C7C180BF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2049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7F64-1F7F-4271-BDFD-C39E08483E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345BA-3058-4742-9297-C4D4E87824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6652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E2DA1-FE95-4595-A179-7EF5A11A69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0B4DB-E9B6-49E1-BF7C-788A8DCF11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7988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149E6-D673-4C11-B170-F34A921B6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19712-F448-46C3-AEB2-9FA0C9920B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7985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1605B-48A8-4F3E-929E-07B8B1ADD7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2F7AE-0FC1-4A15-8804-66F35EE122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47208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E59C-58EE-4078-B0DF-030B7A796B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81B61-38C6-4AAD-A472-A8C5FD5B20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14511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D20CD-62FC-4A74-B7B1-7524CB703E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35EB7-46D8-4713-9A1A-B77F0A1264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1739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4BC39-CB9A-4C5C-BC75-1D448F0A23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888AC-9499-475C-AD82-3458C87D17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9707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B1299-0253-4434-B0A3-8728CA8A00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A8915-45CD-454E-9436-182696E51B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46031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774BB-2891-47E0-A32F-CD7E4BB217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A1B2D-88E9-40BB-A6CF-C3894C7353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014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9960C-79ED-4B5D-AE6D-874187B42D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3558D-6B45-4792-8C82-74670FA248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2368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A966D-5D50-4D4B-A3B4-BD1D4B4F360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4F2F8-DAD3-498A-ACB1-F4C7C180BF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94438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7F64-1F7F-4271-BDFD-C39E08483E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345BA-3058-4742-9297-C4D4E87824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0836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E2DA1-FE95-4595-A179-7EF5A11A69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0B4DB-E9B6-49E1-BF7C-788A8DCF11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2211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149E6-D673-4C11-B170-F34A921B6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19712-F448-46C3-AEB2-9FA0C9920B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60573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1605B-48A8-4F3E-929E-07B8B1ADD7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2F7AE-0FC1-4A15-8804-66F35EE122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809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E59C-58EE-4078-B0DF-030B7A796B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81B61-38C6-4AAD-A472-A8C5FD5B20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03693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D20CD-62FC-4A74-B7B1-7524CB703E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35EB7-46D8-4713-9A1A-B77F0A1264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16058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4BC39-CB9A-4C5C-BC75-1D448F0A23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888AC-9499-475C-AD82-3458C87D17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7200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B1299-0253-4434-B0A3-8728CA8A00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A8915-45CD-454E-9436-182696E51B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512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774BB-2891-47E0-A32F-CD7E4BB217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A1B2D-88E9-40BB-A6CF-C3894C7353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80609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9960C-79ED-4B5D-AE6D-874187B42D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3558D-6B45-4792-8C82-74670FA248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34969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A966D-5D50-4D4B-A3B4-BD1D4B4F360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4F2F8-DAD3-498A-ACB1-F4C7C180BF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30377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7F64-1F7F-4271-BDFD-C39E08483E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345BA-3058-4742-9297-C4D4E87824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65483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E2DA1-FE95-4595-A179-7EF5A11A69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0B4DB-E9B6-49E1-BF7C-788A8DCF11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55395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149E6-D673-4C11-B170-F34A921B6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19712-F448-46C3-AEB2-9FA0C9920B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57581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1605B-48A8-4F3E-929E-07B8B1ADD7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2F7AE-0FC1-4A15-8804-66F35EE122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44327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E59C-58EE-4078-B0DF-030B7A796B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81B61-38C6-4AAD-A472-A8C5FD5B20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9386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D20CD-62FC-4A74-B7B1-7524CB703E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35EB7-46D8-4713-9A1A-B77F0A1264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88280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4BC39-CB9A-4C5C-BC75-1D448F0A23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888AC-9499-475C-AD82-3458C87D17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3907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B1299-0253-4434-B0A3-8728CA8A00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A8915-45CD-454E-9436-182696E51B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80604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774BB-2891-47E0-A32F-CD7E4BB217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A1B2D-88E9-40BB-A6CF-C3894C7353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30685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9960C-79ED-4B5D-AE6D-874187B42D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3558D-6B45-4792-8C82-74670FA248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29009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A966D-5D50-4D4B-A3B4-BD1D4B4F360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4F2F8-DAD3-498A-ACB1-F4C7C180BF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74819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7F64-1F7F-4271-BDFD-C39E08483E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345BA-3058-4742-9297-C4D4E87824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34000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E2DA1-FE95-4595-A179-7EF5A11A69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0B4DB-E9B6-49E1-BF7C-788A8DCF11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97201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149E6-D673-4C11-B170-F34A921B69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19712-F448-46C3-AEB2-9FA0C9920B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97706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896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603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816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5211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80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55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4569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8842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6021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5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A33402-64DA-4075-B160-E470AF635E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66ACCB-4A4C-4B00-AC14-95CD6CD6E0DC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052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A33402-64DA-4075-B160-E470AF635E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66ACCB-4A4C-4B00-AC14-95CD6CD6E0DC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026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A33402-64DA-4075-B160-E470AF635E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66ACCB-4A4C-4B00-AC14-95CD6CD6E0DC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71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A33402-64DA-4075-B160-E470AF635E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66ACCB-4A4C-4B00-AC14-95CD6CD6E0DC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906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A33402-64DA-4075-B160-E470AF635E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66ACCB-4A4C-4B00-AC14-95CD6CD6E0DC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672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2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57.xml"/><Relationship Id="rId1" Type="http://schemas.openxmlformats.org/officeDocument/2006/relationships/audio" Target="../media/audio1.wav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6.xml"/><Relationship Id="rId1" Type="http://schemas.openxmlformats.org/officeDocument/2006/relationships/audio" Target="file:///D:\1\&#1046;&#1072;&#1085;&#1072;&#1090;\1%20&#1089;&#1099;&#1085;%20&#1199;&#1096;&#1110;&#1085;\&#1045;&#1089;&#1077;&#1087;%20&#1058;&#1241;&#1088;&#1073;%20&#1089;&#1072;&#1171;%201%20&#1089;&#1099;&#1085;\5%20&#1073;&#1072;&#1171;&#1072;\veselaya_muzyka_-_priyatnaya_veselaya_muzyka_(eee.fm).mp3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c2083_9634bef8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134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7624" y="1844824"/>
            <a:ext cx="72008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Әдебиеттік</a:t>
            </a:r>
            <a:r>
              <a:rPr lang="ru-RU" sz="4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sz="4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сабағы</a:t>
            </a:r>
            <a:endParaRPr lang="ru-RU" sz="44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 “А” сыныбы</a:t>
            </a:r>
          </a:p>
          <a:p>
            <a:pPr algn="ctr"/>
            <a:r>
              <a:rPr lang="kk-KZ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Тақырыбы: </a:t>
            </a:r>
          </a:p>
          <a:p>
            <a:pPr algn="ctr"/>
            <a:r>
              <a:rPr lang="kk-KZ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«Жолбарыс пен түлкі»</a:t>
            </a:r>
          </a:p>
          <a:p>
            <a:pPr algn="ctr"/>
            <a:r>
              <a:rPr lang="kk-KZ" sz="4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(ертегі)</a:t>
            </a:r>
          </a:p>
          <a:p>
            <a:pPr algn="ctr"/>
            <a:r>
              <a:rPr lang="kk-KZ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Бастауыш сынып мұғалімі:А.С.Калиакбарова</a:t>
            </a:r>
            <a:endParaRPr lang="ru-RU" sz="20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7784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359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r="15667" b="78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26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content.onliner.by/forum/88b/00f/756185/800x800/1e600bc465aa9958f4b814ccb1adef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1"/>
          <a:stretch/>
        </p:blipFill>
        <p:spPr bwMode="auto">
          <a:xfrm>
            <a:off x="0" y="0"/>
            <a:ext cx="9216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62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89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50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7824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cd289_55c1e520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90"/>
            <a:ext cx="9144000" cy="68475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43608" y="1796146"/>
            <a:ext cx="73448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1-тапсырма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жазылған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қағазды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алып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сондағы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жасайсыңдар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топ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Жолбарыс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жинақтау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 топ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Түлкі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жинақтау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ІІІ топ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Адам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бойындағы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қасиеттерді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жинақтау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0" y="4005064"/>
            <a:ext cx="104360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0" y="4869160"/>
            <a:ext cx="104360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107504" y="5733256"/>
            <a:ext cx="93610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F549AEAD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907704" y="1279799"/>
            <a:ext cx="4896544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Мағынаны ашу</a:t>
            </a:r>
            <a:endParaRPr lang="kk-KZ" sz="3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Жақсы, </a:t>
            </a: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ендеше барлық топ дайын болса топтың тапсырмаларын тыңдайық</a:t>
            </a:r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kk-KZ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Ендеше </a:t>
            </a:r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қалай ойлайсыңдар бүгінгі сабағымыз не туралы болмақ? </a:t>
            </a:r>
            <a:endParaRPr lang="kk-KZ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3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kk-KZ" sz="36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 шақыру</a:t>
            </a:r>
            <a:endParaRPr lang="kk-KZ" sz="36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-- </a:t>
            </a:r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Дұрыс біз бүгін </a:t>
            </a: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Асқар Лекеровтың  желісімен аударылған </a:t>
            </a:r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«Жолбарыс пен түлкі» ертегісімен танысамыз.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3649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42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_758f3_54240159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095747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26550" y="2852936"/>
            <a:ext cx="46735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Психологиялық</a:t>
            </a:r>
            <a:endParaRPr lang="ru-RU" sz="48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дайындық</a:t>
            </a:r>
            <a:endParaRPr lang="ru-RU" sz="48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cd289_55c1e520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90"/>
            <a:ext cx="9144000" cy="68475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6689" y="2967335"/>
            <a:ext cx="7901695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Оқулықпен</a:t>
            </a:r>
            <a:r>
              <a:rPr lang="ru-RU" sz="5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жұмыс</a:t>
            </a:r>
            <a:r>
              <a:rPr lang="ru-RU" sz="5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оқулығымыздың</a:t>
            </a: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24-25 ,дәптеріміздің12 </a:t>
            </a:r>
            <a:r>
              <a:rPr lang="ru-RU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бетін</a:t>
            </a: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ашайық</a:t>
            </a:r>
            <a:endParaRPr lang="ru-RU" sz="40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51503" cy="6957392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48680"/>
            <a:ext cx="687625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9180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872" y="16416"/>
            <a:ext cx="93038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556792"/>
            <a:ext cx="86409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тапсырма.</a:t>
            </a:r>
          </a:p>
          <a:p>
            <a:pPr algn="ctr"/>
            <a:r>
              <a:rPr lang="ru-RU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Ақылыңа</a:t>
            </a:r>
            <a:r>
              <a:rPr lang="ru-RU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ақыл</a:t>
            </a:r>
            <a:r>
              <a:rPr lang="ru-RU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қос</a:t>
            </a:r>
            <a:r>
              <a:rPr lang="ru-RU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kk-KZ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Ауырып ем іздегенше,</a:t>
            </a:r>
          </a:p>
          <a:p>
            <a:pPr algn="ctr"/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Ауырмайтын жол ізде</a:t>
            </a:r>
          </a:p>
          <a:p>
            <a:pPr algn="just"/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Нақыл сөзінің мағынасын әрқайсысын өз түсініктерің бойынша айтып көріңдерші. </a:t>
            </a:r>
          </a:p>
          <a:p>
            <a:pPr algn="just"/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-Оқушылар жауабын тыңдап, ойларын  толықтырып дәптерлеріне жазғызу.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21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osennij-fon-dlya-shkolnoj-f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692696"/>
            <a:ext cx="89644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3-тапсырма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келесі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тапсырманы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мұқият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тыңдап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алыңдар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Оқушыларға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ер</a:t>
            </a:r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егіні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оқып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беру,Әр</a:t>
            </a:r>
            <a:r>
              <a:rPr lang="ru-RU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 </a:t>
            </a:r>
            <a:r>
              <a:rPr lang="ru-RU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ертегіні</a:t>
            </a:r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рөлге</a:t>
            </a:r>
            <a:r>
              <a:rPr lang="ru-RU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бөліп,мәнерлеп</a:t>
            </a:r>
            <a:r>
              <a:rPr lang="ru-RU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оқисыңдар</a:t>
            </a:r>
            <a:r>
              <a:rPr lang="kk-KZ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u="sng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Келесі</a:t>
            </a:r>
            <a:r>
              <a:rPr lang="ru-RU" sz="3600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топ: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суретке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қарап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жолбарыс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пен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түлкі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диалог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құрайсыңдар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ал </a:t>
            </a:r>
            <a:r>
              <a:rPr lang="ru-RU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келесі</a:t>
            </a:r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топ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оқушыларым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сендер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осы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оқиғаны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ортаға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шығып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сахналап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көрсетесіңдер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түсінікті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бастаймыз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4679950" cy="3514725"/>
          </a:xfrm>
        </p:spPr>
        <p:txBody>
          <a:bodyPr/>
          <a:lstStyle/>
          <a:p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b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9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ОЙЫН</a:t>
            </a:r>
            <a:r>
              <a:rPr lang="en-US" altLang="ru-RU" sz="9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9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alt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сабақты пысықтау</a:t>
            </a:r>
            <a:r>
              <a:rPr lang="ru-RU" altLang="ru-RU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5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5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altLang="ru-RU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ҚАЗАҚША</a:t>
            </a:r>
            <a:r>
              <a:rPr lang="kk-KZ" alt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kk-KZ" altLang="ru-RU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altLang="ru-RU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altLang="ru-RU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РУССКИЙ </a:t>
            </a:r>
            <a:r>
              <a:rPr lang="kk-KZ" altLang="ru-RU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kk-KZ" altLang="ru-RU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altLang="ru-RU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ENGLISH</a:t>
            </a:r>
            <a:r>
              <a:rPr lang="kk-KZ" altLang="ru-RU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alt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kk-KZ" alt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4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7425" y="1700213"/>
            <a:ext cx="4167188" cy="5041900"/>
          </a:xfrm>
        </p:spPr>
      </p:pic>
      <p:pic>
        <p:nvPicPr>
          <p:cNvPr id="4" name="suct3720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uction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54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eselaya_muzyka_-_priyatnaya_veselaya_muzyka_(eee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5492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Прямоугольник 5"/>
          <p:cNvSpPr>
            <a:spLocks noChangeArrowheads="1"/>
          </p:cNvSpPr>
          <p:nvPr/>
        </p:nvSpPr>
        <p:spPr bwMode="auto">
          <a:xfrm>
            <a:off x="395288" y="5468938"/>
            <a:ext cx="81629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kk-KZ" alt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ЖОЛБАРЫС  </a:t>
            </a:r>
            <a:r>
              <a:rPr lang="kk-KZ" alt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тигр  </a:t>
            </a:r>
            <a:r>
              <a:rPr lang="en-US" alt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tiger</a:t>
            </a:r>
            <a:endParaRPr lang="ru-RU" altLang="ru-RU" sz="4400" b="1" dirty="0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85" y="1556792"/>
            <a:ext cx="7506639" cy="36335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5798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850" y="5516563"/>
            <a:ext cx="8569325" cy="1152525"/>
          </a:xfrm>
        </p:spPr>
        <p:txBody>
          <a:bodyPr/>
          <a:lstStyle/>
          <a:p>
            <a:r>
              <a:rPr lang="kk-KZ" alt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ТҮЛКІ  ЛИСА  </a:t>
            </a:r>
            <a:r>
              <a:rPr lang="en-US" alt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FOX</a:t>
            </a:r>
            <a:r>
              <a:rPr lang="ru-RU" altLang="ru-RU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480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0" y="134938"/>
            <a:ext cx="0" cy="1873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-88872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57338"/>
            <a:ext cx="67691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04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6" descr="с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84263"/>
            <a:ext cx="42386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17297">
            <a:off x="-79375" y="1128713"/>
            <a:ext cx="568801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Прямоугольник 2"/>
          <p:cNvSpPr>
            <a:spLocks noChangeArrowheads="1"/>
          </p:cNvSpPr>
          <p:nvPr/>
        </p:nvSpPr>
        <p:spPr bwMode="auto">
          <a:xfrm>
            <a:off x="457200" y="3867150"/>
            <a:ext cx="4906963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kk-KZ" alt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Білім кілті әрдайым жандарыңыздан табылсын!</a:t>
            </a:r>
            <a:endParaRPr lang="ru-RU" altLang="ru-RU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7773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7"/>
          <p:cNvSpPr>
            <a:spLocks noChangeArrowheads="1"/>
          </p:cNvSpPr>
          <p:nvPr/>
        </p:nvSpPr>
        <p:spPr bwMode="auto">
          <a:xfrm>
            <a:off x="2555875" y="5005388"/>
            <a:ext cx="6264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600" i="1" u="sng" smtClean="0">
                <a:solidFill>
                  <a:srgbClr val="00B050"/>
                </a:solidFill>
                <a:latin typeface="Arial" charset="0"/>
              </a:rPr>
              <a:t>Көп нәрсе білдім, түсіндіре аламын</a:t>
            </a:r>
          </a:p>
        </p:txBody>
      </p:sp>
      <p:sp>
        <p:nvSpPr>
          <p:cNvPr id="31747" name="Прямоугольник 8"/>
          <p:cNvSpPr>
            <a:spLocks noChangeArrowheads="1"/>
          </p:cNvSpPr>
          <p:nvPr/>
        </p:nvSpPr>
        <p:spPr bwMode="auto">
          <a:xfrm>
            <a:off x="2562225" y="3860800"/>
            <a:ext cx="6076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600" i="1" u="sng" dirty="0" err="1" smtClean="0">
                <a:solidFill>
                  <a:srgbClr val="FFC000"/>
                </a:solidFill>
                <a:latin typeface="Arial" charset="0"/>
              </a:rPr>
              <a:t>Білдім</a:t>
            </a:r>
            <a:r>
              <a:rPr lang="ru-RU" altLang="ru-RU" sz="3600" i="1" u="sng" dirty="0" smtClean="0">
                <a:solidFill>
                  <a:srgbClr val="FFC000"/>
                </a:solidFill>
                <a:latin typeface="Arial" charset="0"/>
              </a:rPr>
              <a:t>, </a:t>
            </a:r>
            <a:r>
              <a:rPr lang="ru-RU" altLang="ru-RU" sz="3600" i="1" u="sng" dirty="0" err="1" smtClean="0">
                <a:solidFill>
                  <a:srgbClr val="FFC000"/>
                </a:solidFill>
                <a:latin typeface="Arial" charset="0"/>
              </a:rPr>
              <a:t>және</a:t>
            </a:r>
            <a:r>
              <a:rPr lang="ru-RU" altLang="ru-RU" sz="3600" i="1" u="sng" dirty="0" smtClean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ru-RU" altLang="ru-RU" sz="3600" i="1" u="sng" dirty="0" err="1" smtClean="0">
                <a:solidFill>
                  <a:srgbClr val="FFC000"/>
                </a:solidFill>
                <a:latin typeface="Arial" charset="0"/>
              </a:rPr>
              <a:t>білгім</a:t>
            </a:r>
            <a:r>
              <a:rPr lang="ru-RU" altLang="ru-RU" sz="3600" i="1" u="sng" dirty="0" smtClean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ru-RU" altLang="ru-RU" sz="3600" i="1" u="sng" dirty="0" err="1" smtClean="0">
                <a:solidFill>
                  <a:srgbClr val="FFC000"/>
                </a:solidFill>
                <a:latin typeface="Arial" charset="0"/>
              </a:rPr>
              <a:t>келеді</a:t>
            </a:r>
            <a:endParaRPr lang="ru-RU" altLang="ru-RU" sz="3600" i="1" u="sng" dirty="0" smtClean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31748" name="Прямоугольник 9"/>
          <p:cNvSpPr>
            <a:spLocks noChangeArrowheads="1"/>
          </p:cNvSpPr>
          <p:nvPr/>
        </p:nvSpPr>
        <p:spPr bwMode="auto">
          <a:xfrm>
            <a:off x="2484438" y="1631950"/>
            <a:ext cx="64087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kk-KZ" alt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«Өз жетістігіңді  баға»</a:t>
            </a:r>
            <a:endParaRPr lang="ru-RU" altLang="ru-RU" sz="4800" i="1" u="sng" dirty="0" smtClean="0">
              <a:solidFill>
                <a:srgbClr val="C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kk-KZ" altLang="ru-RU" sz="3600" u="sng" dirty="0" smtClean="0">
                <a:solidFill>
                  <a:srgbClr val="FF0000"/>
                </a:solidFill>
                <a:latin typeface="Constantia" pitchFamily="18" charset="0"/>
              </a:rPr>
              <a:t>Білдім, бірақ түсіндіре алмаймын</a:t>
            </a:r>
            <a:endParaRPr lang="ru-RU" altLang="ru-RU" sz="3600" u="sng" dirty="0" smtClean="0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99421" y="41626"/>
            <a:ext cx="184731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kk-KZ" sz="5400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1F497D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kk-KZ" sz="5400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1F497D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50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5025"/>
            <a:ext cx="25812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96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c2083_9634bef8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1917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3648" y="2420888"/>
            <a:ext cx="6091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ЖАРАЙСЫҢДАР!</a:t>
            </a:r>
            <a:endParaRPr lang="ru-RU" sz="5400" b="1" i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2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3284984"/>
            <a:ext cx="2421036" cy="2421036"/>
          </a:xfrm>
          <a:prstGeom prst="rect">
            <a:avLst/>
          </a:prstGeom>
        </p:spPr>
      </p:pic>
      <p:pic>
        <p:nvPicPr>
          <p:cNvPr id="7" name="Рисунок 6" descr="http://cs402924.vk.me/v402924650/61fd/CVEg7dkVl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08720"/>
            <a:ext cx="1440159" cy="1548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_e9044_dc28570a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47664" y="1161035"/>
            <a:ext cx="684076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Жарқырап күн де ашылды,</a:t>
            </a:r>
            <a:br>
              <a:rPr kumimoji="0" lang="kk-KZ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kk-KZ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Айналаға нұр шашылды.</a:t>
            </a:r>
            <a:br>
              <a:rPr kumimoji="0" lang="kk-KZ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kk-KZ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Қайырлы күн!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Біз көңілді баламыз,</a:t>
            </a:r>
            <a:br>
              <a:rPr kumimoji="0" lang="kk-KZ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kk-KZ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Қайырлы күн!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Сәлемдесіп аламыз.</a:t>
            </a:r>
            <a:br>
              <a:rPr kumimoji="0" lang="kk-KZ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kk-KZ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Мақсатымыз - білім алу,</a:t>
            </a:r>
            <a:br>
              <a:rPr kumimoji="0" lang="kk-KZ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kk-KZ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Міндетіміз - еңбектену</a:t>
            </a:r>
            <a:endParaRPr kumimoji="0" lang="kk-KZ" sz="32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3664637_large_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003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75656" y="1700808"/>
            <a:ext cx="648072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Біз білімді баламыз,</a:t>
            </a:r>
            <a:br>
              <a:rPr lang="kk-KZ" sz="4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4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Күнде бестік аламыз.</a:t>
            </a:r>
            <a:br>
              <a:rPr lang="kk-KZ" sz="4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4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Жалқаулықты тастаймыз,</a:t>
            </a:r>
            <a:br>
              <a:rPr lang="kk-KZ" sz="4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4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Жаңа сабақ бастаймыз</a:t>
            </a:r>
            <a:r>
              <a:rPr lang="kk-KZ" sz="4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kk-KZ" sz="40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40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0_3d5b5_7f4a5b0b_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7" y="404664"/>
            <a:ext cx="1440160" cy="1292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osk14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07702" y="1720839"/>
            <a:ext cx="532859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Үйге</a:t>
            </a:r>
            <a:r>
              <a:rPr lang="ru-RU" sz="3600" b="1" i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берілген</a:t>
            </a:r>
            <a:r>
              <a:rPr lang="ru-RU" sz="3600" b="1" i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тапсырма</a:t>
            </a:r>
            <a:r>
              <a:rPr lang="kk-KZ" sz="3600" b="1" i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ны тексеру</a:t>
            </a:r>
          </a:p>
          <a:p>
            <a:pPr algn="ctr"/>
            <a:r>
              <a:rPr lang="kk-KZ" sz="3600" b="1" i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Оқулық 22-23 бет.Жұмыстың жылуы </a:t>
            </a:r>
          </a:p>
          <a:p>
            <a:pPr algn="ctr"/>
            <a:r>
              <a:rPr lang="kk-KZ" sz="3600" b="1" i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өлеңін түсініп,мәнерлеп </a:t>
            </a:r>
          </a:p>
          <a:p>
            <a:pPr algn="ctr"/>
            <a:r>
              <a:rPr lang="kk-KZ" sz="3600" b="1" i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оқып келу</a:t>
            </a:r>
            <a:endParaRPr lang="ru-RU" sz="3600" b="1" i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42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_76c89_f79530dd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846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908720"/>
            <a:ext cx="52565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Сабақ</a:t>
            </a: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мақсаты</a:t>
            </a: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</a:t>
            </a:r>
            <a:endParaRPr lang="ru-RU" sz="2400" b="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2413338"/>
            <a:ext cx="43204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i="1" dirty="0">
                <a:latin typeface="Times New Roman" pitchFamily="18" charset="0"/>
                <a:cs typeface="Times New Roman" pitchFamily="18" charset="0"/>
              </a:rPr>
              <a:t>2.1.2.1- шығарманың мазмұнын дайын жоспар бойынша немесе өз сөзімен мазмұндау, үзіндісін мазмұндау, сахналау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b="1" i="1" dirty="0">
                <a:latin typeface="Times New Roman" pitchFamily="18" charset="0"/>
                <a:cs typeface="Times New Roman" pitchFamily="18" charset="0"/>
              </a:rPr>
              <a:t>2.2.6.1 - кейіпкердің сыртқы келбетін сипаттау, мінез-құлқы мен іс-әрекетін бағалау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137a0b44f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448965">
            <a:off x="3257476" y="1262666"/>
            <a:ext cx="517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көрнекілігі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аңдардың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суреттері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,музыка.</a:t>
            </a:r>
          </a:p>
          <a:p>
            <a:r>
              <a:rPr lang="ru-RU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әдіс-тәсілдері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сұрақ-жауап,топпен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жұмыс,рөлге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бөліп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мәнерлеп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оқу,диалог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құрау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1800" y="188640"/>
            <a:ext cx="5805432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Сабақтың </a:t>
            </a:r>
            <a:r>
              <a:rPr lang="kk-KZ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барысы: </a:t>
            </a:r>
            <a:endParaRPr lang="kk-KZ" sz="4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Ұйымдастыру </a:t>
            </a:r>
            <a:r>
              <a:rPr lang="kk-KZ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кезеңі</a:t>
            </a:r>
            <a:r>
              <a:rPr lang="kk-KZ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kk-KZ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Топқа бөлу: </a:t>
            </a:r>
            <a:r>
              <a:rPr lang="kk-KZ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аңдардың суреттері </a:t>
            </a:r>
            <a:r>
              <a:rPr lang="kk-KZ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арқылы </a:t>
            </a:r>
          </a:p>
          <a:p>
            <a:endParaRPr lang="kk-KZ" sz="6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106136" y="2276872"/>
            <a:ext cx="80648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4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shko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131840" cy="6525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5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40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image.jimcdn.com/app/cms/image/transf/dimension=910x1024:format=jpg/path/sfb9c7387cbdc9a9d/image/iad62f6f8d081ae4d/version/1420362379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04" y="0"/>
            <a:ext cx="93034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332656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ОРМАН ІШІНЕ САЯХАТ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475</TotalTime>
  <Words>302</Words>
  <Application>Microsoft Office PowerPoint</Application>
  <PresentationFormat>Экран (4:3)</PresentationFormat>
  <Paragraphs>63</Paragraphs>
  <Slides>29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Воздушный поток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ОЙЫН сабақты пысықтау  ҚАЗАҚША? РУССКИЙ ? ENGLISH ? </vt:lpstr>
      <vt:lpstr>Презентация PowerPoint</vt:lpstr>
      <vt:lpstr>ТҮЛКІ  ЛИСА  FOX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АЙЕРКЕ</dc:creator>
  <cp:lastModifiedBy>Пользователь</cp:lastModifiedBy>
  <cp:revision>49</cp:revision>
  <dcterms:modified xsi:type="dcterms:W3CDTF">2020-05-05T08:02:33Z</dcterms:modified>
</cp:coreProperties>
</file>