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9DF"/>
    <a:srgbClr val="FC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75254" y="521594"/>
            <a:ext cx="40414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4 - </a:t>
            </a:r>
            <a:r>
              <a:rPr lang="kk-KZ" sz="7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сынып</a:t>
            </a:r>
            <a:endParaRPr lang="ru-RU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05171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Ақпараттық </a:t>
            </a:r>
            <a:r>
              <a:rPr lang="en-US" sz="6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-</a:t>
            </a:r>
            <a:r>
              <a:rPr lang="kk-KZ" sz="6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 коммуникациялық</a:t>
            </a:r>
            <a:r>
              <a:rPr lang="en-US" sz="6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 </a:t>
            </a:r>
            <a:r>
              <a:rPr lang="kk-KZ" sz="6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технологиялар</a:t>
            </a:r>
            <a:endParaRPr lang="ru-RU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301" y="3342068"/>
            <a:ext cx="10172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02.11.91@mail.ru</a:t>
            </a:r>
            <a:endParaRPr lang="ru-RU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  <p:pic>
        <p:nvPicPr>
          <p:cNvPr id="5" name="Picture 2" descr="Картинки по запросу &quot;whatsapp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772"/>
            <a:ext cx="12192001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203365">
            <a:off x="2180494" y="3286650"/>
            <a:ext cx="80922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1500" dirty="0" smtClean="0">
                <a:ln w="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rbat.kz" panose="02020500000000000000" pitchFamily="18" charset="0"/>
              </a:rPr>
              <a:t>Рефлексия</a:t>
            </a:r>
            <a:endParaRPr lang="ru-RU" sz="11500" b="0" cap="none" spc="0" dirty="0">
              <a:ln w="0">
                <a:solidFill>
                  <a:srgbClr val="00B05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rbat.kz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8594" y="2967335"/>
            <a:ext cx="98748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Назарларыңызға</a:t>
            </a:r>
            <a:r>
              <a:rPr lang="ru-RU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 </a:t>
            </a:r>
            <a:r>
              <a:rPr lang="ru-RU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рахмет</a:t>
            </a:r>
            <a:r>
              <a:rPr lang="ru-RU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!</a:t>
            </a:r>
            <a:endParaRPr lang="ru-RU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02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7300" y="2286000"/>
            <a:ext cx="10172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§</a:t>
            </a:r>
            <a:r>
              <a:rPr lang="en-US" sz="540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27. </a:t>
            </a:r>
            <a:r>
              <a:rPr lang="kk-KZ" sz="540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Интернетке деректер жіберу</a:t>
            </a:r>
            <a:endParaRPr lang="ru-RU" sz="54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6816" y="4625009"/>
            <a:ext cx="677848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АКТ пәні мұғалімі: </a:t>
            </a:r>
          </a:p>
          <a:p>
            <a:pPr algn="ctr"/>
            <a:r>
              <a:rPr lang="kk-KZ" sz="280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Абдуллаева Шынаргул</a:t>
            </a:r>
          </a:p>
          <a:p>
            <a:pPr algn="ctr"/>
            <a:r>
              <a:rPr lang="kk-KZ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Торебайкызы</a:t>
            </a:r>
            <a:endParaRPr lang="ru-RU" sz="28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61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7645" y="573728"/>
            <a:ext cx="68627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Сабақтың</a:t>
            </a:r>
            <a:r>
              <a:rPr lang="ru-RU" sz="600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 </a:t>
            </a:r>
            <a:r>
              <a:rPr lang="ru-RU" sz="600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мақсаты</a:t>
            </a:r>
            <a:r>
              <a:rPr lang="ru-RU" sz="600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:</a:t>
            </a:r>
            <a:endParaRPr lang="ru-RU" sz="60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2683" y="2286000"/>
            <a:ext cx="101727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4.3.2.2 </a:t>
            </a:r>
            <a:r>
              <a:rPr lang="kk-KZ" sz="480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файлдары қоса берілген хабарламаларды электронды пошта арқылы қабылдау және жіберу.</a:t>
            </a:r>
            <a:endParaRPr lang="ru-RU" sz="48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002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омпьютеріңізде электрондық поштаны қалай жіберуге болады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7844" r="19335" b="19216"/>
          <a:stretch/>
        </p:blipFill>
        <p:spPr bwMode="auto">
          <a:xfrm>
            <a:off x="3420585" y="162059"/>
            <a:ext cx="4676493" cy="41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1391" y="4423708"/>
            <a:ext cx="1098605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Электронды пошта 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–</a:t>
            </a:r>
            <a:r>
              <a:rPr lang="en-U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 </a:t>
            </a:r>
            <a:r>
              <a:rPr lang="kk-KZ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электронная почта 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–</a:t>
            </a:r>
            <a:r>
              <a:rPr lang="en-U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 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E-mail</a:t>
            </a:r>
            <a:endParaRPr lang="ru-RU" sz="600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65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35" t="10028" r="82174" b="46859"/>
          <a:stretch/>
        </p:blipFill>
        <p:spPr>
          <a:xfrm>
            <a:off x="1257300" y="381000"/>
            <a:ext cx="4291802" cy="5981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49102" y="1248191"/>
            <a:ext cx="626082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369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@gmail.com</a:t>
            </a:r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369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 – </a:t>
            </a:r>
            <a:r>
              <a:rPr lang="kk-KZ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369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америкалық </a:t>
            </a:r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369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Google </a:t>
            </a:r>
            <a:r>
              <a:rPr lang="kk-KZ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369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компаниясының электронды тегін пошта қызметі. </a:t>
            </a:r>
            <a:endParaRPr lang="ru-RU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369D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3123" r="83152" b="23272"/>
          <a:stretch/>
        </p:blipFill>
        <p:spPr>
          <a:xfrm>
            <a:off x="1257300" y="381000"/>
            <a:ext cx="2839524" cy="60271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98249" y="1671048"/>
            <a:ext cx="62608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@mail.ru</a:t>
            </a:r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 –</a:t>
            </a:r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Mail.ru </a:t>
            </a:r>
            <a:r>
              <a:rPr lang="kk-KZ" sz="5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ресейлік</a:t>
            </a:r>
            <a:r>
              <a:rPr lang="en-US" sz="5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 </a:t>
            </a:r>
            <a:r>
              <a:rPr lang="kk-KZ" sz="5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ірі байланыс порталы</a:t>
            </a:r>
            <a:r>
              <a:rPr lang="en-US" sz="540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.</a:t>
            </a:r>
            <a:endParaRPr lang="ru-RU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7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866" t="16697" r="72113" b="30695"/>
          <a:stretch/>
        </p:blipFill>
        <p:spPr>
          <a:xfrm>
            <a:off x="973965" y="277968"/>
            <a:ext cx="4551072" cy="64035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25037" y="1902868"/>
            <a:ext cx="62608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M</a:t>
            </a:r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ail.kz</a:t>
            </a:r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 –</a:t>
            </a:r>
            <a:r>
              <a:rPr lang="kk-KZ" sz="5400" b="1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 </a:t>
            </a:r>
            <a:r>
              <a:rPr lang="kk-KZ" sz="54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Электронды сервиске арналған Ұлттық портал.</a:t>
            </a:r>
            <a:endParaRPr lang="ru-RU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0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7300" y="973429"/>
            <a:ext cx="101726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Тұтынушының аты</a:t>
            </a:r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@</a:t>
            </a:r>
            <a:r>
              <a:rPr lang="kk-KZ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пошталық қызметінің аты</a:t>
            </a:r>
            <a:endParaRPr lang="ru-RU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7301" y="3342068"/>
            <a:ext cx="10172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shynargul</a:t>
            </a:r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91@mail.ru</a:t>
            </a:r>
            <a:endParaRPr lang="ru-RU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1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7301" y="1205249"/>
            <a:ext cx="10172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Практикалық жұмыс</a:t>
            </a:r>
            <a:endParaRPr lang="ru-RU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7300" y="2749640"/>
            <a:ext cx="101726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Mail.kz </a:t>
            </a:r>
            <a:r>
              <a:rPr lang="kk-KZ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порталында электронды </a:t>
            </a:r>
            <a:r>
              <a:rPr lang="kk-KZ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K Academy.kz" panose="020B0500000000000000" pitchFamily="34" charset="0"/>
              </a:rPr>
              <a:t>пошта ашыңыз</a:t>
            </a:r>
            <a:endParaRPr lang="ru-RU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K Academy.kz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93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64</TotalTime>
  <Words>89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Corbel</vt:lpstr>
      <vt:lpstr>FK Academy.kz</vt:lpstr>
      <vt:lpstr>FK Arbat.kz</vt:lpstr>
      <vt:lpstr>Gill Sans MT</vt:lpstr>
      <vt:lpstr>Impact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Абдуллаева Шынаргул</dc:creator>
  <cp:lastModifiedBy>Абдуллаева Шынаргул</cp:lastModifiedBy>
  <cp:revision>8</cp:revision>
  <dcterms:created xsi:type="dcterms:W3CDTF">2020-04-02T11:21:51Z</dcterms:created>
  <dcterms:modified xsi:type="dcterms:W3CDTF">2020-04-02T16:46:28Z</dcterms:modified>
</cp:coreProperties>
</file>