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44A5-138D-490F-8A35-DA7A313BF920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8155B-1D5D-4CFA-8A67-ECE67B1F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44A5-138D-490F-8A35-DA7A313BF920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8155B-1D5D-4CFA-8A67-ECE67B1F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44A5-138D-490F-8A35-DA7A313BF920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8155B-1D5D-4CFA-8A67-ECE67B1F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44A5-138D-490F-8A35-DA7A313BF920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8155B-1D5D-4CFA-8A67-ECE67B1F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44A5-138D-490F-8A35-DA7A313BF920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8155B-1D5D-4CFA-8A67-ECE67B1F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44A5-138D-490F-8A35-DA7A313BF920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8155B-1D5D-4CFA-8A67-ECE67B1F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44A5-138D-490F-8A35-DA7A313BF920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8155B-1D5D-4CFA-8A67-ECE67B1F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44A5-138D-490F-8A35-DA7A313BF920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8155B-1D5D-4CFA-8A67-ECE67B1F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44A5-138D-490F-8A35-DA7A313BF920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8155B-1D5D-4CFA-8A67-ECE67B1F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44A5-138D-490F-8A35-DA7A313BF920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8155B-1D5D-4CFA-8A67-ECE67B1F5A9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E744A5-138D-490F-8A35-DA7A313BF920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68155B-1D5D-4CFA-8A67-ECE67B1F5A9D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2E744A5-138D-490F-8A35-DA7A313BF920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968155B-1D5D-4CFA-8A67-ECE67B1F5A9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7772400" cy="1470025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КГУ «Средняя школа имени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А.Саттарова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ДМЦ»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988840"/>
            <a:ext cx="7920880" cy="3649960"/>
          </a:xfrm>
        </p:spPr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pPr algn="ctr"/>
            <a:r>
              <a:rPr lang="ru-RU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русского языка</a:t>
            </a:r>
          </a:p>
          <a:p>
            <a:r>
              <a:rPr lang="ru-RU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«Предлоги и приставки»</a:t>
            </a:r>
          </a:p>
          <a:p>
            <a:pPr algn="ctr"/>
            <a:r>
              <a:rPr lang="ru-RU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Лексическая тема: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«Что ты узнал о фольклоре.»</a:t>
            </a:r>
          </a:p>
          <a:p>
            <a:endParaRPr lang="ru-RU" sz="2400" dirty="0" smtClean="0"/>
          </a:p>
          <a:p>
            <a:endParaRPr lang="ru-RU" sz="2400" dirty="0"/>
          </a:p>
          <a:p>
            <a:pPr algn="r"/>
            <a:r>
              <a:rPr lang="ru-RU" sz="2400" dirty="0" smtClean="0">
                <a:solidFill>
                  <a:srgbClr val="FF0000"/>
                </a:solidFill>
              </a:rPr>
              <a:t>Учитель начальных классов</a:t>
            </a:r>
            <a:r>
              <a:rPr lang="ru-RU" sz="2800" dirty="0" smtClean="0">
                <a:solidFill>
                  <a:srgbClr val="FF0000"/>
                </a:solidFill>
              </a:rPr>
              <a:t>: </a:t>
            </a:r>
          </a:p>
          <a:p>
            <a:pPr algn="r"/>
            <a:r>
              <a:rPr lang="ru-RU" sz="2800" dirty="0" err="1" smtClean="0">
                <a:solidFill>
                  <a:srgbClr val="FF0000"/>
                </a:solidFill>
              </a:rPr>
              <a:t>Искакова</a:t>
            </a:r>
            <a:r>
              <a:rPr lang="ru-RU" sz="2800" dirty="0" smtClean="0">
                <a:solidFill>
                  <a:srgbClr val="FF0000"/>
                </a:solidFill>
              </a:rPr>
              <a:t> Н.А 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506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4464496"/>
          </a:xfrm>
        </p:spPr>
        <p:txBody>
          <a:bodyPr>
            <a:normAutofit/>
          </a:bodyPr>
          <a:lstStyle/>
          <a:p>
            <a:pPr algn="ctr"/>
            <a:r>
              <a:rPr lang="ru-RU" sz="7200" dirty="0" smtClean="0">
                <a:solidFill>
                  <a:srgbClr val="FF0000"/>
                </a:solidFill>
              </a:rPr>
              <a:t>Цель урока:</a:t>
            </a:r>
            <a:br>
              <a:rPr lang="ru-RU" sz="7200" dirty="0" smtClean="0">
                <a:solidFill>
                  <a:srgbClr val="FF0000"/>
                </a:solidFill>
              </a:rPr>
            </a:br>
            <a:r>
              <a:rPr lang="ru-RU" sz="2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узнаешь: </a:t>
            </a:r>
            <a:r>
              <a:rPr lang="ru-RU" sz="25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 отличить предлоги от приставок , </a:t>
            </a:r>
            <a:r>
              <a:rPr lang="ru-RU" sz="25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писать неизменяемые на письме приставки со словами слитно, предлоги – раздельно.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348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268760"/>
            <a:ext cx="8183880" cy="4320480"/>
          </a:xfrm>
        </p:spPr>
        <p:txBody>
          <a:bodyPr/>
          <a:lstStyle/>
          <a:p>
            <a:r>
              <a:rPr lang="ru-RU" dirty="0" smtClean="0"/>
              <a:t>-Что относится к устному народному творчеству?</a:t>
            </a:r>
            <a:br>
              <a:rPr lang="ru-RU" dirty="0" smtClean="0"/>
            </a:br>
            <a:r>
              <a:rPr lang="ru-RU" dirty="0" smtClean="0"/>
              <a:t>-С какими жанрами фольклора мы уже знакомы?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738408"/>
          </a:xfrm>
        </p:spPr>
        <p:txBody>
          <a:bodyPr/>
          <a:lstStyle/>
          <a:p>
            <a:r>
              <a:rPr lang="ru-RU" dirty="0" smtClean="0"/>
              <a:t>Повторение: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7952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412776"/>
            <a:ext cx="8183880" cy="4622264"/>
          </a:xfrm>
        </p:spPr>
        <p:txBody>
          <a:bodyPr>
            <a:noAutofit/>
          </a:bodyPr>
          <a:lstStyle/>
          <a:p>
            <a:r>
              <a:rPr lang="ru-RU" sz="2800" dirty="0" smtClean="0">
                <a:effectLst/>
              </a:rPr>
              <a:t/>
            </a:r>
            <a:br>
              <a:rPr lang="ru-RU" sz="2800" dirty="0" smtClean="0">
                <a:effectLst/>
              </a:rPr>
            </a:br>
            <a:r>
              <a:rPr lang="ru-RU" sz="2800" dirty="0">
                <a:effectLst/>
              </a:rPr>
              <a:t/>
            </a:r>
            <a:br>
              <a:rPr lang="ru-RU" sz="2800" dirty="0">
                <a:effectLst/>
              </a:rPr>
            </a:br>
            <a:r>
              <a:rPr lang="ru-RU" sz="2400" dirty="0" smtClean="0">
                <a:solidFill>
                  <a:srgbClr val="00B050"/>
                </a:solidFill>
                <a:effectLst/>
              </a:rPr>
              <a:t>Очень </a:t>
            </a:r>
            <a:r>
              <a:rPr lang="ru-RU" sz="2400" dirty="0">
                <a:solidFill>
                  <a:srgbClr val="00B050"/>
                </a:solidFill>
                <a:effectLst/>
              </a:rPr>
              <a:t>давно люди начали петь. Они пели, когда им было весело и когда было грустно. Песнями убаюкивали новорожденных, поздравляли соседей, облегчали тяжёлый труд во время сенокоса и когда собирали урожай. Частушку с песней не спутаешь. Она короткая, быстрая, «частая». </a:t>
            </a:r>
            <a:r>
              <a:rPr lang="ru-RU" sz="2400" dirty="0" smtClean="0">
                <a:solidFill>
                  <a:srgbClr val="00B050"/>
                </a:solidFill>
                <a:effectLst/>
              </a:rPr>
              <a:t>Частушка </a:t>
            </a:r>
            <a:r>
              <a:rPr lang="ru-RU" sz="2400" dirty="0">
                <a:solidFill>
                  <a:srgbClr val="00B050"/>
                </a:solidFill>
                <a:effectLst/>
              </a:rPr>
              <a:t>– это тоже жанр фольклора.</a:t>
            </a:r>
            <a:r>
              <a:rPr lang="ru-RU" sz="2800" dirty="0">
                <a:effectLst/>
              </a:rPr>
              <a:t/>
            </a:r>
            <a:br>
              <a:rPr lang="ru-RU" sz="2800" dirty="0">
                <a:effectLst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4664"/>
            <a:ext cx="8183880" cy="1098448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Послушай текст. О чем он?  О каком новом жанре фольклора ты узнал из текста?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580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102644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админ\Desktop\e2f64127-7968-48b0-853f-c34e16fcc723_x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7620000" cy="2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дмин\Desktop\5069d680-7a16-418a-a6a4-ca7870e77f41_x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918" y="3573016"/>
            <a:ext cx="7620000" cy="173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4433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админ\Desktop\419f75fc-5f9e-4f2e-a072-461a29e56148_x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280920" cy="5616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561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Рефлексия: </a:t>
            </a:r>
          </a:p>
          <a:p>
            <a:endParaRPr lang="ru-RU" dirty="0"/>
          </a:p>
          <a:p>
            <a:r>
              <a:rPr lang="ru-RU" sz="3200" dirty="0">
                <a:solidFill>
                  <a:srgbClr val="00B050"/>
                </a:solidFill>
              </a:rPr>
              <a:t>Приставка – часть слова, она </a:t>
            </a:r>
            <a:r>
              <a:rPr lang="ru-RU" sz="3200" dirty="0" smtClean="0">
                <a:solidFill>
                  <a:srgbClr val="00B050"/>
                </a:solidFill>
              </a:rPr>
              <a:t>пишется….. </a:t>
            </a:r>
            <a:endParaRPr lang="ru-RU" sz="3200" dirty="0">
              <a:solidFill>
                <a:srgbClr val="00B050"/>
              </a:solidFill>
            </a:endParaRPr>
          </a:p>
          <a:p>
            <a:r>
              <a:rPr lang="ru-RU" sz="3200" dirty="0">
                <a:solidFill>
                  <a:srgbClr val="00B050"/>
                </a:solidFill>
              </a:rPr>
              <a:t>Предлог – часть речи, он пишется со словами </a:t>
            </a:r>
            <a:r>
              <a:rPr lang="ru-RU" sz="3200" dirty="0" smtClean="0">
                <a:solidFill>
                  <a:srgbClr val="00B050"/>
                </a:solidFill>
              </a:rPr>
              <a:t>…..</a:t>
            </a:r>
            <a:endParaRPr lang="ru-RU" sz="3200" dirty="0">
              <a:solidFill>
                <a:srgbClr val="00B050"/>
              </a:solidFill>
            </a:endParaRPr>
          </a:p>
          <a:p>
            <a:r>
              <a:rPr lang="ru-RU" sz="3200" dirty="0">
                <a:solidFill>
                  <a:srgbClr val="00B050"/>
                </a:solidFill>
              </a:rPr>
              <a:t>Между предлогом и словом можно </a:t>
            </a:r>
            <a:r>
              <a:rPr lang="ru-RU" sz="3200" dirty="0" smtClean="0">
                <a:solidFill>
                  <a:srgbClr val="00B050"/>
                </a:solidFill>
              </a:rPr>
              <a:t>вставить…..  </a:t>
            </a:r>
            <a:endParaRPr lang="ru-RU" sz="3200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56596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56</TotalTime>
  <Words>92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КГУ «Средняя школа имени А.Саттарова с ДМЦ»</vt:lpstr>
      <vt:lpstr>Цель урока: Ты узнаешь: как отличить предлоги от приставок , писать неизменяемые на письме приставки со словами слитно, предлоги – раздельно. </vt:lpstr>
      <vt:lpstr>-Что относится к устному народному творчеству? -С какими жанрами фольклора мы уже знакомы?   </vt:lpstr>
      <vt:lpstr>  Очень давно люди начали петь. Они пели, когда им было весело и когда было грустно. Песнями убаюкивали новорожденных, поздравляли соседей, облегчали тяжёлый труд во время сенокоса и когда собирали урожай. Частушку с песней не спутаешь. Она короткая, быстрая, «частая». Частушка – это тоже жанр фольклора.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КГУ «Средняя школа имени А.Саттарова с ДМЦ»</dc:title>
  <dc:creator>админ</dc:creator>
  <cp:lastModifiedBy>админ</cp:lastModifiedBy>
  <cp:revision>5</cp:revision>
  <dcterms:created xsi:type="dcterms:W3CDTF">2020-03-31T14:47:29Z</dcterms:created>
  <dcterms:modified xsi:type="dcterms:W3CDTF">2020-03-31T15:43:38Z</dcterms:modified>
</cp:coreProperties>
</file>