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5" r:id="rId3"/>
    <p:sldId id="257" r:id="rId4"/>
    <p:sldId id="264" r:id="rId5"/>
    <p:sldId id="258" r:id="rId6"/>
    <p:sldId id="266" r:id="rId7"/>
    <p:sldId id="259" r:id="rId8"/>
    <p:sldId id="261" r:id="rId9"/>
    <p:sldId id="267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47179-B8BC-48B7-AB7A-48CAB0175711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60CE1-FF49-41D0-BB25-0A5EDF986B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4396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60CE1-FF49-41D0-BB25-0A5EDF986B2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35492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8EA57-E819-4A14-999C-D953467AD0C1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78AD-6078-4B47-A3B0-47235DC7A5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8EA57-E819-4A14-999C-D953467AD0C1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78AD-6078-4B47-A3B0-47235DC7A5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8EA57-E819-4A14-999C-D953467AD0C1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78AD-6078-4B47-A3B0-47235DC7A53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8EA57-E819-4A14-999C-D953467AD0C1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78AD-6078-4B47-A3B0-47235DC7A5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8EA57-E819-4A14-999C-D953467AD0C1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78AD-6078-4B47-A3B0-47235DC7A5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8EA57-E819-4A14-999C-D953467AD0C1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78AD-6078-4B47-A3B0-47235DC7A5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8EA57-E819-4A14-999C-D953467AD0C1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78AD-6078-4B47-A3B0-47235DC7A5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8EA57-E819-4A14-999C-D953467AD0C1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78AD-6078-4B47-A3B0-47235DC7A5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8EA57-E819-4A14-999C-D953467AD0C1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78AD-6078-4B47-A3B0-47235DC7A5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8EA57-E819-4A14-999C-D953467AD0C1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78AD-6078-4B47-A3B0-47235DC7A5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8EA57-E819-4A14-999C-D953467AD0C1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78AD-6078-4B47-A3B0-47235DC7A5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288EA57-E819-4A14-999C-D953467AD0C1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FB178AD-6078-4B47-A3B0-47235DC7A5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3%A8%D1%80%D0%BD%D0%B5%D0%BA%D1%82%D0%B5%D1%83" TargetMode="External"/><Relationship Id="rId2" Type="http://schemas.openxmlformats.org/officeDocument/2006/relationships/hyperlink" Target="https://kk.wikipedia.org/wiki/%D0%9A%D0%B8%D1%96%D0%B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k.wikipedia.org/wiki/%D2%9A%D0%B0%D0%B7%D0%B0%D2%9B%D1%82%D0%B0%D1%80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sz="4800" dirty="0" smtClean="0">
                <a:solidFill>
                  <a:schemeClr val="tx1"/>
                </a:solidFill>
              </a:rPr>
              <a:t>6</a:t>
            </a:r>
            <a:r>
              <a:rPr lang="kk-KZ" sz="4800" dirty="0" smtClean="0">
                <a:solidFill>
                  <a:schemeClr val="tx1"/>
                </a:solidFill>
              </a:rPr>
              <a:t>-сынып</a:t>
            </a:r>
            <a:endParaRPr lang="ru-RU" sz="48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k-KZ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 тілі мен әдебиеті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1836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273" y="2276872"/>
            <a:ext cx="8892480" cy="2808312"/>
          </a:xfrm>
        </p:spPr>
        <p:txBody>
          <a:bodyPr/>
          <a:lstStyle/>
          <a:p>
            <a:pPr lvl="0">
              <a:buClr>
                <a:srgbClr val="31B6FD"/>
              </a:buClr>
              <a:buNone/>
            </a:pPr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lvl="0">
              <a:buClr>
                <a:srgbClr val="31B6FD"/>
              </a:buClr>
              <a:buNone/>
            </a:pPr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11-тапсырма,  114-бет.</a:t>
            </a:r>
          </a:p>
          <a:p>
            <a:pPr lvl="0">
              <a:buClr>
                <a:srgbClr val="31B6FD"/>
              </a:buClr>
              <a:buNone/>
            </a:pPr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Әжеңе </a:t>
            </a:r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анаңа хат жазып,қалай жақсы көретініңді айт.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Үй тапсырмасы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5733256"/>
            <a:ext cx="28103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Сау болыңдар!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6195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332656"/>
            <a:ext cx="7056784" cy="861817"/>
          </a:xfrm>
          <a:prstGeom prst="rect">
            <a:avLst/>
          </a:prstGeom>
          <a:noFill/>
        </p:spPr>
        <p:txBody>
          <a:bodyPr>
            <a:prstTxWarp prst="textDoubleWave1">
              <a:avLst/>
            </a:prstTxWarp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Оқу </a:t>
            </a:r>
            <a:r>
              <a:rPr lang="kk-KZ" sz="28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700809"/>
            <a:ext cx="835292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6.1.3.1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400" dirty="0" err="1">
                <a:latin typeface="Times New Roman" pitchFamily="18" charset="0"/>
                <a:cs typeface="Times New Roman" pitchFamily="18" charset="0"/>
              </a:rPr>
              <a:t>тұрмыстық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400" dirty="0" err="1">
                <a:latin typeface="Times New Roman" pitchFamily="18" charset="0"/>
                <a:cs typeface="Times New Roman" pitchFamily="18" charset="0"/>
              </a:rPr>
              <a:t>әлеуметтік тақырыптарға байланысты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>
                <a:latin typeface="Times New Roman" pitchFamily="18" charset="0"/>
                <a:cs typeface="Times New Roman" pitchFamily="18" charset="0"/>
              </a:rPr>
              <a:t>жаңа сөздер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4400" dirty="0" err="1">
                <a:latin typeface="Times New Roman" pitchFamily="18" charset="0"/>
                <a:cs typeface="Times New Roman" pitchFamily="18" charset="0"/>
              </a:rPr>
              <a:t>тірек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>
                <a:latin typeface="Times New Roman" pitchFamily="18" charset="0"/>
                <a:cs typeface="Times New Roman" pitchFamily="18" charset="0"/>
              </a:rPr>
              <a:t>сөздердің мағынасын түсіну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060848"/>
            <a:ext cx="8424935" cy="4065315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Бүгінгі тақырып  төңірегінде не айтылады деп ойлайсыңдар?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-Отбасында әженің орны қандай?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-О. Бөкей кім?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-Қандай шығармаларын білесіңдер?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-Ендеше, бүгінгі тақырыбымыз қандай болмақ?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8328"/>
            <a:ext cx="8784976" cy="1252728"/>
          </a:xfrm>
        </p:spPr>
        <p:txBody>
          <a:bodyPr>
            <a:noAutofit/>
          </a:bodyPr>
          <a:lstStyle/>
          <a:p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 қозғау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3244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http://player.myshared.ru/17/1174484/slides/slide_6.jpg"/>
          <p:cNvPicPr>
            <a:picLocks noChangeAspect="1" noChangeArrowheads="1"/>
          </p:cNvPicPr>
          <p:nvPr/>
        </p:nvPicPr>
        <p:blipFill>
          <a:blip r:embed="rId2" cstate="print"/>
          <a:srcRect t="69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95536" y="620688"/>
            <a:ext cx="7522080" cy="1059214"/>
          </a:xfrm>
          <a:prstGeom prst="rect">
            <a:avLst/>
          </a:prstGeom>
          <a:noFill/>
        </p:spPr>
        <p:txBody>
          <a:bodyPr>
            <a:prstTxWarp prst="textWave2">
              <a:avLst/>
            </a:prstTxWarp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Оралхан Бөкей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7584" y="1844824"/>
            <a:ext cx="5616624" cy="1059214"/>
          </a:xfrm>
          <a:prstGeom prst="rect">
            <a:avLst/>
          </a:prstGeom>
          <a:solidFill>
            <a:srgbClr val="FF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prstTxWarp prst="textWave2">
              <a:avLst/>
            </a:prstTxWarp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>
                <a:ln>
                  <a:solidFill>
                    <a:srgbClr val="C00000"/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Апамның астауы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404664"/>
            <a:ext cx="8435280" cy="1152128"/>
          </a:xfrm>
        </p:spPr>
        <p:txBody>
          <a:bodyPr>
            <a:noAutofit/>
          </a:bodyPr>
          <a:lstStyle/>
          <a:p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Автор </a:t>
            </a:r>
            <a:r>
              <a:rPr lang="kk-KZ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туралы мәлімет 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15816" y="1412776"/>
            <a:ext cx="5688632" cy="4104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 Оралхан Бөкей 1943 жылы 28 қыркүйекте Шығыс Қазақстан облысы Катонқарағай ауданы Шыңғыстай ауылында дүниеге келді.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Әкесі Бөкей көп сөйлемейтін, сөйлей қалса сөзі өткір, қанжардай қиып түсетін, сөзге шешен, астарлап сөйлеп өз ойын дәл жеткізетін, рухы мықты, жаны таза адам болған.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5" name="Picture 25" descr="imag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44824"/>
            <a:ext cx="2365375" cy="367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849013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3809" y="332656"/>
            <a:ext cx="57287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dirty="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Сөздік жұмысы</a:t>
            </a:r>
            <a:endParaRPr lang="ru-RU" sz="3200" b="1" dirty="0">
              <a:ln>
                <a:solidFill>
                  <a:prstClr val="black"/>
                </a:soli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395536" y="1412776"/>
            <a:ext cx="8391277" cy="5112568"/>
          </a:xfrm>
          <a:prstGeom prst="cloud">
            <a:avLst/>
          </a:prstGeom>
          <a:solidFill>
            <a:srgbClr val="00FFFF">
              <a:alpha val="40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kk-KZ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Жасау-делать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Жіп-нитка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Тымақ-шапка ушанка;малахай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Иіп-согнуть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Жағымсып-подлизываясь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Танау шүйіру-задирать нос;зазнаваться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Ши-чий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(песчаный </a:t>
            </a:r>
            <a:r>
              <a:rPr lang="ru-RU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тростик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87850" y="3500438"/>
            <a:ext cx="48641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k-KZ" sz="2400" b="1" dirty="0">
              <a:ln>
                <a:solidFill>
                  <a:srgbClr val="C00000"/>
                </a:solidFill>
              </a:ln>
              <a:solidFill>
                <a:srgbClr val="FF0000"/>
              </a:solidFill>
              <a:effectLst>
                <a:glow rad="139700">
                  <a:srgbClr val="FFFFFF"/>
                </a:glow>
              </a:effectLst>
              <a:latin typeface="KZ Taurus" pitchFamily="2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71800" y="5429264"/>
            <a:ext cx="2443141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ln>
                  <a:solidFill>
                    <a:srgbClr val="C00000"/>
                  </a:solidFill>
                </a:ln>
                <a:solidFill>
                  <a:prstClr val="black"/>
                </a:solidFill>
                <a:effectLst>
                  <a:glow rad="1397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n>
                <a:solidFill>
                  <a:srgbClr val="C00000"/>
                </a:solidFill>
              </a:ln>
              <a:solidFill>
                <a:prstClr val="black"/>
              </a:solidFill>
              <a:effectLst>
                <a:glow rad="139700">
                  <a:srgbClr val="FFFFFF"/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00826" y="1857364"/>
            <a:ext cx="2321735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ln>
                  <a:solidFill>
                    <a:srgbClr val="C00000"/>
                  </a:solidFill>
                </a:ln>
                <a:solidFill>
                  <a:prstClr val="black"/>
                </a:solidFill>
                <a:effectLst>
                  <a:glow rad="1397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n>
                <a:solidFill>
                  <a:srgbClr val="C00000"/>
                </a:solidFill>
              </a:ln>
              <a:solidFill>
                <a:prstClr val="black"/>
              </a:solidFill>
              <a:effectLst>
                <a:glow rad="139700">
                  <a:srgbClr val="FFFFFF"/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348880"/>
            <a:ext cx="8568952" cy="4032448"/>
          </a:xfrm>
        </p:spPr>
        <p:txBody>
          <a:bodyPr>
            <a:no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113-бет,4-тапсырма.Мәтінді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түсініп оқимыз.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Құрақкөрпе-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Мата қиындыларын қиюластырып, тұмарша, сегіз жапырақ, ромб және неше түрлі қазақи нақыштағы оюлардан , өрнектерден құралған көрпе.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Сырмақ-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tooltip="Киіз"/>
              </a:rPr>
              <a:t>киізден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жасалып, 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 tooltip="Өрнектеу"/>
              </a:rPr>
              <a:t>өрнектелген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 tooltip="Қазақтар"/>
              </a:rPr>
              <a:t>қазақ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төсеніштері.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Тұскиіз-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шеті түрлі-түсті жіппен өрнектеліп кестеленген, ортасында үйлесімді мата салып 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tooltip="Киіз"/>
              </a:rPr>
              <a:t>киізбен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астарланған сәндік үшін төсектің тұсына ұстайтын үй жиһаздарының бірі.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8328"/>
            <a:ext cx="8784976" cy="1074448"/>
          </a:xfrm>
        </p:spPr>
        <p:txBody>
          <a:bodyPr>
            <a:normAutofit fontScale="90000"/>
          </a:bodyPr>
          <a:lstStyle/>
          <a:p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Оқулықпен жұмыс.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Оқылым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9847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04864"/>
            <a:ext cx="8496943" cy="4032448"/>
          </a:xfrm>
        </p:spPr>
        <p:txBody>
          <a:bodyPr>
            <a:normAutofit lnSpcReduction="10000"/>
          </a:bodyPr>
          <a:lstStyle/>
          <a:p>
            <a:r>
              <a:rPr lang="kk-KZ" b="1" dirty="0" smtClean="0"/>
              <a:t> </a:t>
            </a:r>
            <a:endParaRPr lang="ru-RU" dirty="0" smtClean="0"/>
          </a:p>
          <a:p>
            <a:r>
              <a:rPr lang="kk-KZ" dirty="0" smtClean="0"/>
              <a:t>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1.Дәптерді ашып 114-беттегі 8-тапсырманы орындаймыз.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Шатасқан сөздерді орын тәртібіне сай жазамыз.(барлығы)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2. «Апам менің» мәтіні бойынша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тірек сөздерді қолдана отыра сұрақтар құрастырамыз.(көпшілігі)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« Жай сөйлем құрастыру» әдісі.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«Апам менің » мәтіні бойынша, шағын әңгіме жазамыз.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(кейбірі)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b="1" dirty="0" smtClean="0">
                <a:solidFill>
                  <a:schemeClr val="tx1"/>
                </a:solidFill>
              </a:rPr>
              <a:t>Оқылымнан кейінгі тапсырма.  </a:t>
            </a:r>
            <a:endParaRPr lang="ru-RU" sz="3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7289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4"/>
          <p:cNvSpPr>
            <a:spLocks noChangeArrowheads="1"/>
          </p:cNvSpPr>
          <p:nvPr/>
        </p:nvSpPr>
        <p:spPr bwMode="auto">
          <a:xfrm>
            <a:off x="214313" y="908050"/>
            <a:ext cx="8929687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«Ашық микрофон»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Сабақ 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барысында саған не оңай, не қиын болды?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Сабақтан қандай әсер алдың?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Сыныптастарыңнан кімді мақтағың келеді?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Не үшін?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Сабақта өзіне не ұнады?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Прямоугольник 3"/>
          <p:cNvSpPr>
            <a:spLocks noChangeArrowheads="1"/>
          </p:cNvSpPr>
          <p:nvPr/>
        </p:nvSpPr>
        <p:spPr bwMode="auto">
          <a:xfrm>
            <a:off x="1908175" y="139700"/>
            <a:ext cx="583247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kk-KZ" altLang="ru-RU" sz="4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КЕРІ БАЙЛАНЫС</a:t>
            </a:r>
            <a:endParaRPr lang="ru-RU" altLang="ru-RU" sz="4400" b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156</TotalTime>
  <Words>144</Words>
  <Application>Microsoft Office PowerPoint</Application>
  <PresentationFormat>Экран (4:3)</PresentationFormat>
  <Paragraphs>55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6-сынып</vt:lpstr>
      <vt:lpstr>Слайд 2</vt:lpstr>
      <vt:lpstr>Ой қозғау</vt:lpstr>
      <vt:lpstr>Слайд 4</vt:lpstr>
      <vt:lpstr>   Автор туралы мәлімет    </vt:lpstr>
      <vt:lpstr>Слайд 6</vt:lpstr>
      <vt:lpstr>Оқулықпен жұмыс. Оқылым</vt:lpstr>
      <vt:lpstr>Оқылымнан кейінгі тапсырма.  </vt:lpstr>
      <vt:lpstr>Слайд 9</vt:lpstr>
      <vt:lpstr>Үй тапсырмасы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Пользователь Windows</cp:lastModifiedBy>
  <cp:revision>15</cp:revision>
  <dcterms:created xsi:type="dcterms:W3CDTF">2020-03-28T14:13:50Z</dcterms:created>
  <dcterms:modified xsi:type="dcterms:W3CDTF">2020-03-31T13:43:12Z</dcterms:modified>
</cp:coreProperties>
</file>