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4" r:id="rId5"/>
    <p:sldId id="259" r:id="rId6"/>
    <p:sldId id="265" r:id="rId7"/>
    <p:sldId id="266" r:id="rId8"/>
    <p:sldId id="267" r:id="rId9"/>
    <p:sldId id="269" r:id="rId10"/>
    <p:sldId id="25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FAFA"/>
    <a:srgbClr val="FF004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-65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0874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800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27074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44265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5955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490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8600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0435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7492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9101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341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93776" y="914401"/>
            <a:ext cx="4439024" cy="3086842"/>
          </a:xfrm>
        </p:spPr>
        <p:txBody>
          <a:bodyPr>
            <a:normAutofit fontScale="90000"/>
          </a:bodyPr>
          <a:lstStyle/>
          <a:p>
            <a:r>
              <a:rPr lang="kk-KZ" sz="6000" dirty="0" smtClean="0"/>
              <a:t>ЭЛЕКТРОМАГ-НИТТІК </a:t>
            </a:r>
            <a:r>
              <a:rPr lang="kk-KZ" sz="6000" dirty="0" smtClean="0"/>
              <a:t>ИНДУКЦИЯ</a:t>
            </a:r>
            <a:r>
              <a:rPr lang="ru-RU" sz="6000" b="1" dirty="0" smtClean="0">
                <a:solidFill>
                  <a:srgbClr val="99CCFF"/>
                </a:solidFill>
              </a:rPr>
              <a:t/>
            </a:r>
            <a:br>
              <a:rPr lang="ru-RU" sz="6000" b="1" dirty="0" smtClean="0">
                <a:solidFill>
                  <a:srgbClr val="99CCFF"/>
                </a:solidFill>
              </a:rPr>
            </a:br>
            <a:endParaRPr lang="ru-RU" sz="6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9383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97892"/>
            <a:ext cx="7886700" cy="795801"/>
          </a:xfrm>
        </p:spPr>
        <p:txBody>
          <a:bodyPr>
            <a:normAutofit/>
          </a:bodyPr>
          <a:lstStyle/>
          <a:p>
            <a:pPr algn="ctr"/>
            <a:r>
              <a:rPr lang="kk-KZ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Ампер күшінің жұмысы</a:t>
            </a:r>
            <a:endParaRPr lang="ru-RU" sz="4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grpSp>
        <p:nvGrpSpPr>
          <p:cNvPr id="83" name="Group 7"/>
          <p:cNvGrpSpPr>
            <a:grpSpLocks/>
          </p:cNvGrpSpPr>
          <p:nvPr/>
        </p:nvGrpSpPr>
        <p:grpSpPr bwMode="auto">
          <a:xfrm>
            <a:off x="2324100" y="3107024"/>
            <a:ext cx="5067300" cy="873127"/>
            <a:chOff x="1248" y="2030"/>
            <a:chExt cx="3192" cy="550"/>
          </a:xfrm>
        </p:grpSpPr>
        <p:sp>
          <p:nvSpPr>
            <p:cNvPr id="84" name="Line 8"/>
            <p:cNvSpPr>
              <a:spLocks noChangeShapeType="1"/>
            </p:cNvSpPr>
            <p:nvPr/>
          </p:nvSpPr>
          <p:spPr bwMode="gray">
            <a:xfrm>
              <a:off x="1416" y="25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5" name="Rectangle 9"/>
            <p:cNvSpPr>
              <a:spLocks noChangeArrowheads="1"/>
            </p:cNvSpPr>
            <p:nvPr/>
          </p:nvSpPr>
          <p:spPr bwMode="gray">
            <a:xfrm rot="3419336">
              <a:off x="1261" y="20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  <a:contourClr>
                <a:srgbClr val="99CC00"/>
              </a:contourClr>
            </a:sp3d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86" name="Text Box 10"/>
            <p:cNvSpPr txBox="1">
              <a:spLocks noChangeArrowheads="1"/>
            </p:cNvSpPr>
            <p:nvPr/>
          </p:nvSpPr>
          <p:spPr bwMode="gray">
            <a:xfrm>
              <a:off x="2256" y="2072"/>
              <a:ext cx="1013" cy="4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sz="4400" dirty="0" smtClean="0">
                  <a:solidFill>
                    <a:srgbClr val="000000"/>
                  </a:solidFill>
                </a:rPr>
                <a:t>A=I*</a:t>
              </a:r>
              <a:r>
                <a:rPr lang="ru-RU" sz="4400" dirty="0" smtClean="0">
                  <a:solidFill>
                    <a:srgbClr val="000000"/>
                  </a:solidFill>
                </a:rPr>
                <a:t>Ф</a:t>
              </a:r>
              <a:endParaRPr lang="en-US" sz="4400" dirty="0">
                <a:solidFill>
                  <a:srgbClr val="000000"/>
                </a:solidFill>
              </a:endParaRPr>
            </a:p>
          </p:txBody>
        </p:sp>
        <p:sp>
          <p:nvSpPr>
            <p:cNvPr id="87" name="Text Box 11"/>
            <p:cNvSpPr txBox="1">
              <a:spLocks noChangeArrowheads="1"/>
            </p:cNvSpPr>
            <p:nvPr/>
          </p:nvSpPr>
          <p:spPr bwMode="gray">
            <a:xfrm>
              <a:off x="1296" y="20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1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792645" y="438784"/>
            <a:ext cx="3520516" cy="7017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kk-KZ" sz="4400" b="1" dirty="0" smtClean="0"/>
              <a:t>Негізгі сұрақ?</a:t>
            </a:r>
            <a:endParaRPr lang="ru-RU" sz="4400" b="1" dirty="0" smtClean="0"/>
          </a:p>
        </p:txBody>
      </p:sp>
      <p:pic>
        <p:nvPicPr>
          <p:cNvPr id="12" name="Содержимое 3"/>
          <p:cNvPicPr>
            <a:picLocks/>
          </p:cNvPicPr>
          <p:nvPr/>
        </p:nvPicPr>
        <p:blipFill>
          <a:blip r:embed="rId2"/>
          <a:srcRect l="9196" t="25230" r="25316" b="25230"/>
          <a:stretch>
            <a:fillRect/>
          </a:stretch>
        </p:blipFill>
        <p:spPr>
          <a:xfrm>
            <a:off x="298450" y="1843088"/>
            <a:ext cx="8572500" cy="4286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шивка 5"/>
          <p:cNvSpPr/>
          <p:nvPr/>
        </p:nvSpPr>
        <p:spPr>
          <a:xfrm>
            <a:off x="4254500" y="2565400"/>
            <a:ext cx="495300" cy="78740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09600" y="4127500"/>
            <a:ext cx="3124200" cy="2336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Егер гальванометрмен жалғанған соленоидқа тұрақты магнитті орналастырсақ, гальванометр бағдаршасы нөлдік қалыпта тұрады</a:t>
            </a:r>
            <a:endParaRPr lang="kk-KZ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724400" y="4165600"/>
            <a:ext cx="3911600" cy="21463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Егер  магнит қозғалған жағдайда гальванометр бағдаршасы ауытқиды</a:t>
            </a:r>
            <a:endParaRPr lang="kk-KZ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043345" y="400684"/>
            <a:ext cx="6111738" cy="7017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kk-KZ" sz="4400" dirty="0" smtClean="0"/>
              <a:t>ФАРАДЕЙ ТӘЖІРИБЕЛЕРІ</a:t>
            </a:r>
            <a:endParaRPr lang="ru-RU" sz="4400" b="1" dirty="0" smtClean="0"/>
          </a:p>
        </p:txBody>
      </p:sp>
      <p:pic>
        <p:nvPicPr>
          <p:cNvPr id="2050" name="Picture 2" descr="Электромагниттік индукция заңы қандай формуламен есептеледі ..."/>
          <p:cNvPicPr>
            <a:picLocks noChangeAspect="1" noChangeArrowheads="1"/>
          </p:cNvPicPr>
          <p:nvPr/>
        </p:nvPicPr>
        <p:blipFill>
          <a:blip r:embed="rId2"/>
          <a:srcRect t="51988" r="51511"/>
          <a:stretch>
            <a:fillRect/>
          </a:stretch>
        </p:blipFill>
        <p:spPr bwMode="auto">
          <a:xfrm>
            <a:off x="409575" y="1511300"/>
            <a:ext cx="3413125" cy="2362200"/>
          </a:xfrm>
          <a:prstGeom prst="rect">
            <a:avLst/>
          </a:prstGeom>
          <a:noFill/>
        </p:spPr>
      </p:pic>
      <p:pic>
        <p:nvPicPr>
          <p:cNvPr id="13" name="Picture 2" descr="Электромагниттік индукция заңы қандай формуламен есептеледі ..."/>
          <p:cNvPicPr>
            <a:picLocks noChangeAspect="1" noChangeArrowheads="1"/>
          </p:cNvPicPr>
          <p:nvPr/>
        </p:nvPicPr>
        <p:blipFill>
          <a:blip r:embed="rId2"/>
          <a:srcRect l="55477" t="56881"/>
          <a:stretch>
            <a:fillRect/>
          </a:stretch>
        </p:blipFill>
        <p:spPr bwMode="auto">
          <a:xfrm>
            <a:off x="5232400" y="1587500"/>
            <a:ext cx="3352800" cy="2324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30274"/>
          </a:xfrm>
        </p:spPr>
        <p:txBody>
          <a:bodyPr>
            <a:noAutofit/>
          </a:bodyPr>
          <a:lstStyle/>
          <a:p>
            <a:pPr algn="ctr"/>
            <a:r>
              <a:rPr lang="kk-KZ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Фарадей  тұжырымдамасы</a:t>
            </a:r>
            <a:br>
              <a:rPr lang="kk-KZ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kk-KZ" sz="4000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4" name="Рисунок 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9814" t="21274" r="25557" b="25542"/>
          <a:stretch>
            <a:fillRect/>
          </a:stretch>
        </p:blipFill>
        <p:spPr bwMode="auto">
          <a:xfrm>
            <a:off x="290719" y="1346200"/>
            <a:ext cx="8535781" cy="3924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854200" y="266700"/>
            <a:ext cx="5664200" cy="1549400"/>
          </a:xfrm>
        </p:spPr>
        <p:txBody>
          <a:bodyPr>
            <a:noAutofit/>
          </a:bodyPr>
          <a:lstStyle/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Магнит ағыны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-белгілі бір аудан арқылы өтіп жатқан магнит индукция сызықтарының жалпы саны</a:t>
            </a:r>
          </a:p>
          <a:p>
            <a:endParaRPr lang="kk-KZ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5"/>
          <p:cNvSpPr txBox="1">
            <a:spLocks/>
          </p:cNvSpPr>
          <p:nvPr/>
        </p:nvSpPr>
        <p:spPr>
          <a:xfrm>
            <a:off x="0" y="2159000"/>
            <a:ext cx="5054600" cy="965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57936" y="4069834"/>
            <a:ext cx="2844663" cy="52322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kk-KZ" sz="2800" dirty="0" smtClean="0"/>
              <a:t>1 Вб= 1 Тл* 1 м2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991582" y="3104634"/>
            <a:ext cx="4166846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kk-KZ" sz="2800" dirty="0" smtClean="0">
                <a:solidFill>
                  <a:schemeClr val="bg2"/>
                </a:solidFill>
              </a:rPr>
              <a:t>Өлшем бірлігі: </a:t>
            </a:r>
            <a:r>
              <a:rPr lang="kk-KZ" sz="2800" dirty="0" smtClean="0">
                <a:solidFill>
                  <a:schemeClr val="tx2">
                    <a:lumMod val="50000"/>
                  </a:schemeClr>
                </a:solidFill>
              </a:rPr>
              <a:t>Вебер 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Вб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)</a:t>
            </a:r>
            <a:r>
              <a:rPr lang="kk-KZ" sz="2800" dirty="0" smtClean="0">
                <a:solidFill>
                  <a:srgbClr val="FF0000"/>
                </a:solidFill>
              </a:rPr>
              <a:t> 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427983" y="2164834"/>
            <a:ext cx="3128870" cy="707886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kk-KZ" sz="4000" dirty="0" smtClean="0"/>
              <a:t>Белгіленуі:  </a:t>
            </a:r>
            <a:r>
              <a:rPr lang="kk-KZ" sz="4000" dirty="0" smtClean="0">
                <a:solidFill>
                  <a:srgbClr val="FF0000"/>
                </a:solidFill>
              </a:rPr>
              <a:t>Ф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33258" y="5479534"/>
            <a:ext cx="4040914" cy="52322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kk-KZ" sz="2800" dirty="0" smtClean="0"/>
              <a:t>Формуласы: Ф</a:t>
            </a:r>
            <a:r>
              <a:rPr lang="en-US" sz="2800" dirty="0" smtClean="0"/>
              <a:t>=B*S*</a:t>
            </a:r>
            <a:r>
              <a:rPr lang="en-US" sz="2800" dirty="0" err="1" smtClean="0"/>
              <a:t>cos</a:t>
            </a:r>
            <a:r>
              <a:rPr lang="en-US" sz="2800" dirty="0" smtClean="0"/>
              <a:t> </a:t>
            </a:r>
            <a:r>
              <a:rPr lang="el-GR" sz="2800" dirty="0" smtClean="0"/>
              <a:t>α</a:t>
            </a:r>
            <a:endParaRPr lang="ru-RU" dirty="0"/>
          </a:p>
        </p:txBody>
      </p:sp>
      <p:pic>
        <p:nvPicPr>
          <p:cNvPr id="5122" name="Picture 2" descr="1.20. Электромагнитная индукция. Правило Ленц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4475" y="1930400"/>
            <a:ext cx="4797426" cy="32131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977736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15"/>
          <p:cNvSpPr>
            <a:spLocks noChangeArrowheads="1"/>
          </p:cNvSpPr>
          <p:nvPr/>
        </p:nvSpPr>
        <p:spPr bwMode="auto">
          <a:xfrm>
            <a:off x="539750" y="1989138"/>
            <a:ext cx="4032250" cy="2016125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0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2147483646 h 21600"/>
              <a:gd name="T10" fmla="*/ 2147483646 w 21600"/>
              <a:gd name="T11" fmla="*/ 2147483646 h 21600"/>
              <a:gd name="T12" fmla="*/ 2147483646 w 21600"/>
              <a:gd name="T13" fmla="*/ 2147483646 h 21600"/>
              <a:gd name="T14" fmla="*/ 2147483646 w 21600"/>
              <a:gd name="T15" fmla="*/ 2147483646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3007" y="10800"/>
                </a:moveTo>
                <a:cubicBezTo>
                  <a:pt x="3007" y="15104"/>
                  <a:pt x="6496" y="18593"/>
                  <a:pt x="10800" y="18593"/>
                </a:cubicBezTo>
                <a:cubicBezTo>
                  <a:pt x="15104" y="18593"/>
                  <a:pt x="18593" y="15104"/>
                  <a:pt x="18593" y="10800"/>
                </a:cubicBezTo>
                <a:cubicBezTo>
                  <a:pt x="18593" y="6496"/>
                  <a:pt x="15104" y="3007"/>
                  <a:pt x="10800" y="3007"/>
                </a:cubicBezTo>
                <a:cubicBezTo>
                  <a:pt x="6496" y="3007"/>
                  <a:pt x="3007" y="6496"/>
                  <a:pt x="3007" y="10800"/>
                </a:cubicBezTo>
                <a:close/>
              </a:path>
            </a:pathLst>
          </a:custGeom>
          <a:gradFill rotWithShape="1">
            <a:gsLst>
              <a:gs pos="0">
                <a:srgbClr val="336600"/>
              </a:gs>
              <a:gs pos="50000">
                <a:srgbClr val="FFFFFF"/>
              </a:gs>
              <a:gs pos="100000">
                <a:srgbClr val="336600"/>
              </a:gs>
            </a:gsLst>
            <a:lin ang="0" scaled="1"/>
          </a:gradFill>
          <a:ln w="9525">
            <a:round/>
            <a:headEnd/>
            <a:tailEnd/>
          </a:ln>
          <a:effectLst/>
          <a:scene3d>
            <a:camera prst="legacyPerspectiveBottom"/>
            <a:lightRig rig="legacyFlat3" dir="t"/>
          </a:scene3d>
          <a:sp3d extrusionH="887400" prstMaterial="legacyPlastic">
            <a:bevelT w="13500" h="13500" prst="angle"/>
            <a:bevelB w="13500" h="13500" prst="angle"/>
            <a:extrusionClr>
              <a:srgbClr val="336600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17411" name="Text Box 2"/>
          <p:cNvSpPr txBox="1">
            <a:spLocks noChangeArrowheads="1"/>
          </p:cNvSpPr>
          <p:nvPr/>
        </p:nvSpPr>
        <p:spPr bwMode="auto">
          <a:xfrm>
            <a:off x="179388" y="0"/>
            <a:ext cx="896461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sz="4000" b="1">
                <a:solidFill>
                  <a:schemeClr val="accent2"/>
                </a:solidFill>
                <a:latin typeface="Arial" charset="0"/>
              </a:rPr>
              <a:t>Ф – магнит ағыны.</a:t>
            </a:r>
          </a:p>
        </p:txBody>
      </p:sp>
      <p:sp>
        <p:nvSpPr>
          <p:cNvPr id="33801" name="Line 9"/>
          <p:cNvSpPr>
            <a:spLocks noChangeShapeType="1"/>
          </p:cNvSpPr>
          <p:nvPr/>
        </p:nvSpPr>
        <p:spPr bwMode="auto">
          <a:xfrm flipH="1">
            <a:off x="2268538" y="1628775"/>
            <a:ext cx="647700" cy="187325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3802" name="Line 10"/>
          <p:cNvSpPr>
            <a:spLocks noChangeShapeType="1"/>
          </p:cNvSpPr>
          <p:nvPr/>
        </p:nvSpPr>
        <p:spPr bwMode="auto">
          <a:xfrm flipH="1">
            <a:off x="1835150" y="1052513"/>
            <a:ext cx="647700" cy="187325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3803" name="Line 11"/>
          <p:cNvSpPr>
            <a:spLocks noChangeShapeType="1"/>
          </p:cNvSpPr>
          <p:nvPr/>
        </p:nvSpPr>
        <p:spPr bwMode="auto">
          <a:xfrm flipH="1">
            <a:off x="3059113" y="1052513"/>
            <a:ext cx="647700" cy="187325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3804" name="Line 12"/>
          <p:cNvSpPr>
            <a:spLocks noChangeShapeType="1"/>
          </p:cNvSpPr>
          <p:nvPr/>
        </p:nvSpPr>
        <p:spPr bwMode="auto">
          <a:xfrm flipH="1">
            <a:off x="3348038" y="1557338"/>
            <a:ext cx="647700" cy="187325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7416" name="AutoShape 21"/>
          <p:cNvSpPr>
            <a:spLocks noChangeArrowheads="1"/>
          </p:cNvSpPr>
          <p:nvPr/>
        </p:nvSpPr>
        <p:spPr bwMode="auto">
          <a:xfrm rot="10800000">
            <a:off x="539750" y="1700213"/>
            <a:ext cx="4032250" cy="2305050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380 w 21600"/>
              <a:gd name="T13" fmla="*/ 0 h 21600"/>
              <a:gd name="T14" fmla="*/ 21220 w 21600"/>
              <a:gd name="T15" fmla="*/ 1284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3018" y="10631"/>
                </a:moveTo>
                <a:cubicBezTo>
                  <a:pt x="3110" y="6399"/>
                  <a:pt x="6567" y="3016"/>
                  <a:pt x="10800" y="3017"/>
                </a:cubicBezTo>
                <a:cubicBezTo>
                  <a:pt x="15032" y="3017"/>
                  <a:pt x="18489" y="6399"/>
                  <a:pt x="18581" y="10631"/>
                </a:cubicBezTo>
                <a:lnTo>
                  <a:pt x="21597" y="10565"/>
                </a:lnTo>
                <a:cubicBezTo>
                  <a:pt x="21469" y="4693"/>
                  <a:pt x="16673" y="-1"/>
                  <a:pt x="10799" y="0"/>
                </a:cubicBezTo>
                <a:cubicBezTo>
                  <a:pt x="4926" y="0"/>
                  <a:pt x="130" y="4693"/>
                  <a:pt x="2" y="10565"/>
                </a:cubicBezTo>
                <a:lnTo>
                  <a:pt x="3018" y="10631"/>
                </a:lnTo>
                <a:close/>
              </a:path>
            </a:pathLst>
          </a:custGeom>
          <a:gradFill rotWithShape="1">
            <a:gsLst>
              <a:gs pos="0">
                <a:srgbClr val="336600"/>
              </a:gs>
              <a:gs pos="50000">
                <a:srgbClr val="FFFFFF"/>
              </a:gs>
              <a:gs pos="100000">
                <a:srgbClr val="336600"/>
              </a:gs>
            </a:gsLst>
            <a:lin ang="0" scaled="1"/>
          </a:gradFill>
          <a:ln w="9525">
            <a:round/>
            <a:headEnd/>
            <a:tailEnd/>
          </a:ln>
          <a:effectLst/>
          <a:scene3d>
            <a:camera prst="legacyPerspectiveBottom"/>
            <a:lightRig rig="legacyFlat3" dir="t"/>
          </a:scene3d>
          <a:sp3d extrusionH="887400" prstMaterial="legacyPlastic">
            <a:bevelT w="13500" h="13500" prst="angle"/>
            <a:bevelB w="13500" h="13500" prst="angle"/>
            <a:extrusionClr>
              <a:srgbClr val="336600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17417" name="AutoShape 22"/>
          <p:cNvSpPr>
            <a:spLocks noChangeArrowheads="1"/>
          </p:cNvSpPr>
          <p:nvPr/>
        </p:nvSpPr>
        <p:spPr bwMode="auto">
          <a:xfrm>
            <a:off x="4787900" y="1989138"/>
            <a:ext cx="4032250" cy="2016125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0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2147483646 h 21600"/>
              <a:gd name="T10" fmla="*/ 2147483646 w 21600"/>
              <a:gd name="T11" fmla="*/ 2147483646 h 21600"/>
              <a:gd name="T12" fmla="*/ 2147483646 w 21600"/>
              <a:gd name="T13" fmla="*/ 2147483646 h 21600"/>
              <a:gd name="T14" fmla="*/ 2147483646 w 21600"/>
              <a:gd name="T15" fmla="*/ 2147483646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3007" y="10800"/>
                </a:moveTo>
                <a:cubicBezTo>
                  <a:pt x="3007" y="15104"/>
                  <a:pt x="6496" y="18593"/>
                  <a:pt x="10800" y="18593"/>
                </a:cubicBezTo>
                <a:cubicBezTo>
                  <a:pt x="15104" y="18593"/>
                  <a:pt x="18593" y="15104"/>
                  <a:pt x="18593" y="10800"/>
                </a:cubicBezTo>
                <a:cubicBezTo>
                  <a:pt x="18593" y="6496"/>
                  <a:pt x="15104" y="3007"/>
                  <a:pt x="10800" y="3007"/>
                </a:cubicBezTo>
                <a:cubicBezTo>
                  <a:pt x="6496" y="3007"/>
                  <a:pt x="3007" y="6496"/>
                  <a:pt x="3007" y="10800"/>
                </a:cubicBezTo>
                <a:close/>
              </a:path>
            </a:pathLst>
          </a:custGeom>
          <a:gradFill rotWithShape="1">
            <a:gsLst>
              <a:gs pos="0">
                <a:srgbClr val="336600"/>
              </a:gs>
              <a:gs pos="50000">
                <a:srgbClr val="FFFFFF"/>
              </a:gs>
              <a:gs pos="100000">
                <a:srgbClr val="336600"/>
              </a:gs>
            </a:gsLst>
            <a:lin ang="0" scaled="1"/>
          </a:gradFill>
          <a:ln w="9525">
            <a:round/>
            <a:headEnd/>
            <a:tailEnd/>
          </a:ln>
          <a:effectLst/>
          <a:scene3d>
            <a:camera prst="legacyPerspectiveBottom"/>
            <a:lightRig rig="legacyFlat3" dir="t"/>
          </a:scene3d>
          <a:sp3d extrusionH="887400" prstMaterial="legacyPlastic">
            <a:bevelT w="13500" h="13500" prst="angle"/>
            <a:bevelB w="13500" h="13500" prst="angle"/>
            <a:extrusionClr>
              <a:srgbClr val="336600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33816" name="Line 24"/>
          <p:cNvSpPr>
            <a:spLocks noChangeShapeType="1"/>
          </p:cNvSpPr>
          <p:nvPr/>
        </p:nvSpPr>
        <p:spPr bwMode="auto">
          <a:xfrm flipH="1">
            <a:off x="6804025" y="1125538"/>
            <a:ext cx="647700" cy="187325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3817" name="Line 25"/>
          <p:cNvSpPr>
            <a:spLocks noChangeShapeType="1"/>
          </p:cNvSpPr>
          <p:nvPr/>
        </p:nvSpPr>
        <p:spPr bwMode="auto">
          <a:xfrm flipH="1">
            <a:off x="6084888" y="1484313"/>
            <a:ext cx="647700" cy="187325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3818" name="Line 26"/>
          <p:cNvSpPr>
            <a:spLocks noChangeShapeType="1"/>
          </p:cNvSpPr>
          <p:nvPr/>
        </p:nvSpPr>
        <p:spPr bwMode="auto">
          <a:xfrm flipH="1">
            <a:off x="7380288" y="1341438"/>
            <a:ext cx="647700" cy="187325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3819" name="Line 27"/>
          <p:cNvSpPr>
            <a:spLocks noChangeShapeType="1"/>
          </p:cNvSpPr>
          <p:nvPr/>
        </p:nvSpPr>
        <p:spPr bwMode="auto">
          <a:xfrm flipH="1">
            <a:off x="6443663" y="1412875"/>
            <a:ext cx="647700" cy="187325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3820" name="Line 28"/>
          <p:cNvSpPr>
            <a:spLocks noChangeShapeType="1"/>
          </p:cNvSpPr>
          <p:nvPr/>
        </p:nvSpPr>
        <p:spPr bwMode="auto">
          <a:xfrm flipH="1">
            <a:off x="5940425" y="1052513"/>
            <a:ext cx="647700" cy="187325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3821" name="Line 29"/>
          <p:cNvSpPr>
            <a:spLocks noChangeShapeType="1"/>
          </p:cNvSpPr>
          <p:nvPr/>
        </p:nvSpPr>
        <p:spPr bwMode="auto">
          <a:xfrm flipH="1">
            <a:off x="7164388" y="1052513"/>
            <a:ext cx="647700" cy="187325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3822" name="Line 30"/>
          <p:cNvSpPr>
            <a:spLocks noChangeShapeType="1"/>
          </p:cNvSpPr>
          <p:nvPr/>
        </p:nvSpPr>
        <p:spPr bwMode="auto">
          <a:xfrm flipH="1">
            <a:off x="7740650" y="1268413"/>
            <a:ext cx="647700" cy="187325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7425" name="AutoShape 23"/>
          <p:cNvSpPr>
            <a:spLocks noChangeArrowheads="1"/>
          </p:cNvSpPr>
          <p:nvPr/>
        </p:nvSpPr>
        <p:spPr bwMode="auto">
          <a:xfrm rot="10800000">
            <a:off x="4787900" y="1628775"/>
            <a:ext cx="4032250" cy="2447925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380 w 21600"/>
              <a:gd name="T13" fmla="*/ 0 h 21600"/>
              <a:gd name="T14" fmla="*/ 21220 w 21600"/>
              <a:gd name="T15" fmla="*/ 1284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3018" y="10631"/>
                </a:moveTo>
                <a:cubicBezTo>
                  <a:pt x="3110" y="6399"/>
                  <a:pt x="6567" y="3016"/>
                  <a:pt x="10800" y="3017"/>
                </a:cubicBezTo>
                <a:cubicBezTo>
                  <a:pt x="15032" y="3017"/>
                  <a:pt x="18489" y="6399"/>
                  <a:pt x="18581" y="10631"/>
                </a:cubicBezTo>
                <a:lnTo>
                  <a:pt x="21597" y="10565"/>
                </a:lnTo>
                <a:cubicBezTo>
                  <a:pt x="21469" y="4693"/>
                  <a:pt x="16673" y="-1"/>
                  <a:pt x="10799" y="0"/>
                </a:cubicBezTo>
                <a:cubicBezTo>
                  <a:pt x="4926" y="0"/>
                  <a:pt x="130" y="4693"/>
                  <a:pt x="2" y="10565"/>
                </a:cubicBezTo>
                <a:lnTo>
                  <a:pt x="3018" y="10631"/>
                </a:lnTo>
                <a:close/>
              </a:path>
            </a:pathLst>
          </a:custGeom>
          <a:gradFill rotWithShape="1">
            <a:gsLst>
              <a:gs pos="0">
                <a:srgbClr val="336600"/>
              </a:gs>
              <a:gs pos="50000">
                <a:srgbClr val="FFFFFF"/>
              </a:gs>
              <a:gs pos="100000">
                <a:srgbClr val="336600"/>
              </a:gs>
            </a:gsLst>
            <a:lin ang="0" scaled="1"/>
          </a:gradFill>
          <a:ln w="9525">
            <a:round/>
            <a:headEnd/>
            <a:tailEnd/>
          </a:ln>
          <a:effectLst/>
          <a:scene3d>
            <a:camera prst="legacyPerspectiveBottom"/>
            <a:lightRig rig="legacyFlat3" dir="t"/>
          </a:scene3d>
          <a:sp3d extrusionH="887400" prstMaterial="legacyPlastic">
            <a:bevelT w="13500" h="13500" prst="angle"/>
            <a:bevelB w="13500" h="13500" prst="angle"/>
            <a:extrusionClr>
              <a:srgbClr val="336600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grpSp>
        <p:nvGrpSpPr>
          <p:cNvPr id="2" name="Group 33"/>
          <p:cNvGrpSpPr>
            <a:grpSpLocks/>
          </p:cNvGrpSpPr>
          <p:nvPr/>
        </p:nvGrpSpPr>
        <p:grpSpPr bwMode="auto">
          <a:xfrm>
            <a:off x="1476375" y="549275"/>
            <a:ext cx="647700" cy="579438"/>
            <a:chOff x="2699" y="799"/>
            <a:chExt cx="408" cy="365"/>
          </a:xfrm>
        </p:grpSpPr>
        <p:sp>
          <p:nvSpPr>
            <p:cNvPr id="17445" name="Text Box 31"/>
            <p:cNvSpPr txBox="1">
              <a:spLocks noChangeArrowheads="1"/>
            </p:cNvSpPr>
            <p:nvPr/>
          </p:nvSpPr>
          <p:spPr bwMode="auto">
            <a:xfrm>
              <a:off x="2699" y="799"/>
              <a:ext cx="40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ru-RU" sz="3200" b="1">
                  <a:solidFill>
                    <a:srgbClr val="993300"/>
                  </a:solidFill>
                  <a:latin typeface="Arial" charset="0"/>
                </a:rPr>
                <a:t>В</a:t>
              </a:r>
            </a:p>
          </p:txBody>
        </p:sp>
        <p:sp>
          <p:nvSpPr>
            <p:cNvPr id="17446" name="Line 32"/>
            <p:cNvSpPr>
              <a:spLocks noChangeShapeType="1"/>
            </p:cNvSpPr>
            <p:nvPr/>
          </p:nvSpPr>
          <p:spPr bwMode="auto">
            <a:xfrm>
              <a:off x="2744" y="845"/>
              <a:ext cx="181" cy="0"/>
            </a:xfrm>
            <a:prstGeom prst="line">
              <a:avLst/>
            </a:prstGeom>
            <a:noFill/>
            <a:ln w="38100">
              <a:solidFill>
                <a:srgbClr val="9933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" name="Group 35"/>
          <p:cNvGrpSpPr>
            <a:grpSpLocks/>
          </p:cNvGrpSpPr>
          <p:nvPr/>
        </p:nvGrpSpPr>
        <p:grpSpPr bwMode="auto">
          <a:xfrm>
            <a:off x="7812088" y="333375"/>
            <a:ext cx="647700" cy="579438"/>
            <a:chOff x="2699" y="799"/>
            <a:chExt cx="408" cy="365"/>
          </a:xfrm>
        </p:grpSpPr>
        <p:sp>
          <p:nvSpPr>
            <p:cNvPr id="17443" name="Text Box 36"/>
            <p:cNvSpPr txBox="1">
              <a:spLocks noChangeArrowheads="1"/>
            </p:cNvSpPr>
            <p:nvPr/>
          </p:nvSpPr>
          <p:spPr bwMode="auto">
            <a:xfrm>
              <a:off x="2699" y="799"/>
              <a:ext cx="40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ru-RU" sz="3200" b="1">
                  <a:solidFill>
                    <a:srgbClr val="993300"/>
                  </a:solidFill>
                  <a:latin typeface="Arial" charset="0"/>
                </a:rPr>
                <a:t>В</a:t>
              </a:r>
            </a:p>
          </p:txBody>
        </p:sp>
        <p:sp>
          <p:nvSpPr>
            <p:cNvPr id="17444" name="Line 37"/>
            <p:cNvSpPr>
              <a:spLocks noChangeShapeType="1"/>
            </p:cNvSpPr>
            <p:nvPr/>
          </p:nvSpPr>
          <p:spPr bwMode="auto">
            <a:xfrm>
              <a:off x="2744" y="845"/>
              <a:ext cx="181" cy="0"/>
            </a:xfrm>
            <a:prstGeom prst="line">
              <a:avLst/>
            </a:prstGeom>
            <a:noFill/>
            <a:ln w="38100">
              <a:solidFill>
                <a:srgbClr val="9933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7428" name="Text Box 38"/>
          <p:cNvSpPr txBox="1">
            <a:spLocks noChangeArrowheads="1"/>
          </p:cNvSpPr>
          <p:nvPr/>
        </p:nvSpPr>
        <p:spPr bwMode="auto">
          <a:xfrm>
            <a:off x="1692275" y="765175"/>
            <a:ext cx="7191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sz="3200" b="1">
                <a:solidFill>
                  <a:srgbClr val="993300"/>
                </a:solidFill>
                <a:latin typeface="Arial" charset="0"/>
              </a:rPr>
              <a:t> 1</a:t>
            </a:r>
          </a:p>
        </p:txBody>
      </p:sp>
      <p:sp>
        <p:nvSpPr>
          <p:cNvPr id="17429" name="Text Box 39"/>
          <p:cNvSpPr txBox="1">
            <a:spLocks noChangeArrowheads="1"/>
          </p:cNvSpPr>
          <p:nvPr/>
        </p:nvSpPr>
        <p:spPr bwMode="auto">
          <a:xfrm>
            <a:off x="8172450" y="549275"/>
            <a:ext cx="6477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b="1">
                <a:solidFill>
                  <a:srgbClr val="993300"/>
                </a:solidFill>
                <a:latin typeface="Arial" charset="0"/>
              </a:rPr>
              <a:t>2</a:t>
            </a:r>
          </a:p>
        </p:txBody>
      </p:sp>
      <p:grpSp>
        <p:nvGrpSpPr>
          <p:cNvPr id="4" name="Group 51"/>
          <p:cNvGrpSpPr>
            <a:grpSpLocks/>
          </p:cNvGrpSpPr>
          <p:nvPr/>
        </p:nvGrpSpPr>
        <p:grpSpPr bwMode="auto">
          <a:xfrm>
            <a:off x="4067175" y="765175"/>
            <a:ext cx="2376488" cy="866775"/>
            <a:chOff x="1791" y="2659"/>
            <a:chExt cx="1497" cy="546"/>
          </a:xfrm>
        </p:grpSpPr>
        <p:sp>
          <p:nvSpPr>
            <p:cNvPr id="17433" name="Rectangle 50"/>
            <p:cNvSpPr>
              <a:spLocks noChangeArrowheads="1"/>
            </p:cNvSpPr>
            <p:nvPr/>
          </p:nvSpPr>
          <p:spPr bwMode="auto">
            <a:xfrm>
              <a:off x="1791" y="2659"/>
              <a:ext cx="1407" cy="499"/>
            </a:xfrm>
            <a:prstGeom prst="rect">
              <a:avLst/>
            </a:prstGeom>
            <a:gradFill rotWithShape="1">
              <a:gsLst>
                <a:gs pos="0">
                  <a:srgbClr val="766C51"/>
                </a:gs>
                <a:gs pos="50000">
                  <a:srgbClr val="FFEAAF"/>
                </a:gs>
                <a:gs pos="100000">
                  <a:srgbClr val="766C5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/>
            </a:p>
          </p:txBody>
        </p:sp>
        <p:grpSp>
          <p:nvGrpSpPr>
            <p:cNvPr id="5" name="Group 40"/>
            <p:cNvGrpSpPr>
              <a:grpSpLocks/>
            </p:cNvGrpSpPr>
            <p:nvPr/>
          </p:nvGrpSpPr>
          <p:grpSpPr bwMode="auto">
            <a:xfrm>
              <a:off x="1928" y="2704"/>
              <a:ext cx="408" cy="365"/>
              <a:chOff x="2699" y="799"/>
              <a:chExt cx="408" cy="365"/>
            </a:xfrm>
          </p:grpSpPr>
          <p:sp>
            <p:nvSpPr>
              <p:cNvPr id="17441" name="Text Box 41"/>
              <p:cNvSpPr txBox="1">
                <a:spLocks noChangeArrowheads="1"/>
              </p:cNvSpPr>
              <p:nvPr/>
            </p:nvSpPr>
            <p:spPr bwMode="auto">
              <a:xfrm>
                <a:off x="2699" y="799"/>
                <a:ext cx="408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ru-RU" sz="3200" b="1">
                    <a:solidFill>
                      <a:srgbClr val="993300"/>
                    </a:solidFill>
                    <a:latin typeface="Arial" charset="0"/>
                  </a:rPr>
                  <a:t>В</a:t>
                </a:r>
              </a:p>
            </p:txBody>
          </p:sp>
          <p:sp>
            <p:nvSpPr>
              <p:cNvPr id="17442" name="Line 42"/>
              <p:cNvSpPr>
                <a:spLocks noChangeShapeType="1"/>
              </p:cNvSpPr>
              <p:nvPr/>
            </p:nvSpPr>
            <p:spPr bwMode="auto">
              <a:xfrm>
                <a:off x="2744" y="845"/>
                <a:ext cx="181" cy="0"/>
              </a:xfrm>
              <a:prstGeom prst="line">
                <a:avLst/>
              </a:prstGeom>
              <a:noFill/>
              <a:ln w="38100">
                <a:solidFill>
                  <a:srgbClr val="9933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7435" name="Text Box 43"/>
            <p:cNvSpPr txBox="1">
              <a:spLocks noChangeArrowheads="1"/>
            </p:cNvSpPr>
            <p:nvPr/>
          </p:nvSpPr>
          <p:spPr bwMode="auto">
            <a:xfrm>
              <a:off x="2064" y="2840"/>
              <a:ext cx="453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ru-RU" sz="3200" b="1">
                  <a:solidFill>
                    <a:srgbClr val="993300"/>
                  </a:solidFill>
                  <a:latin typeface="Arial" charset="0"/>
                </a:rPr>
                <a:t> 1</a:t>
              </a:r>
            </a:p>
          </p:txBody>
        </p:sp>
        <p:grpSp>
          <p:nvGrpSpPr>
            <p:cNvPr id="6" name="Group 44"/>
            <p:cNvGrpSpPr>
              <a:grpSpLocks/>
            </p:cNvGrpSpPr>
            <p:nvPr/>
          </p:nvGrpSpPr>
          <p:grpSpPr bwMode="auto">
            <a:xfrm>
              <a:off x="2653" y="2704"/>
              <a:ext cx="408" cy="365"/>
              <a:chOff x="2699" y="799"/>
              <a:chExt cx="408" cy="365"/>
            </a:xfrm>
          </p:grpSpPr>
          <p:sp>
            <p:nvSpPr>
              <p:cNvPr id="17439" name="Text Box 45"/>
              <p:cNvSpPr txBox="1">
                <a:spLocks noChangeArrowheads="1"/>
              </p:cNvSpPr>
              <p:nvPr/>
            </p:nvSpPr>
            <p:spPr bwMode="auto">
              <a:xfrm>
                <a:off x="2699" y="799"/>
                <a:ext cx="408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ru-RU" sz="3200" b="1">
                    <a:solidFill>
                      <a:srgbClr val="993300"/>
                    </a:solidFill>
                    <a:latin typeface="Arial" charset="0"/>
                  </a:rPr>
                  <a:t>В</a:t>
                </a:r>
              </a:p>
            </p:txBody>
          </p:sp>
          <p:sp>
            <p:nvSpPr>
              <p:cNvPr id="17440" name="Line 46"/>
              <p:cNvSpPr>
                <a:spLocks noChangeShapeType="1"/>
              </p:cNvSpPr>
              <p:nvPr/>
            </p:nvSpPr>
            <p:spPr bwMode="auto">
              <a:xfrm>
                <a:off x="2744" y="845"/>
                <a:ext cx="181" cy="0"/>
              </a:xfrm>
              <a:prstGeom prst="line">
                <a:avLst/>
              </a:prstGeom>
              <a:noFill/>
              <a:ln w="38100">
                <a:solidFill>
                  <a:srgbClr val="9933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7437" name="Text Box 47"/>
            <p:cNvSpPr txBox="1">
              <a:spLocks noChangeArrowheads="1"/>
            </p:cNvSpPr>
            <p:nvPr/>
          </p:nvSpPr>
          <p:spPr bwMode="auto">
            <a:xfrm>
              <a:off x="2880" y="2840"/>
              <a:ext cx="408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ru-RU" b="1">
                  <a:solidFill>
                    <a:srgbClr val="993300"/>
                  </a:solidFill>
                  <a:latin typeface="Arial" charset="0"/>
                </a:rPr>
                <a:t>2</a:t>
              </a:r>
            </a:p>
          </p:txBody>
        </p:sp>
        <p:sp>
          <p:nvSpPr>
            <p:cNvPr id="17438" name="Text Box 49"/>
            <p:cNvSpPr txBox="1">
              <a:spLocks noChangeArrowheads="1"/>
            </p:cNvSpPr>
            <p:nvPr/>
          </p:nvSpPr>
          <p:spPr bwMode="auto">
            <a:xfrm>
              <a:off x="2336" y="2704"/>
              <a:ext cx="498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3600" b="1">
                  <a:solidFill>
                    <a:srgbClr val="993300"/>
                  </a:solidFill>
                  <a:latin typeface="Arial" charset="0"/>
                </a:rPr>
                <a:t>&lt;</a:t>
              </a:r>
              <a:endParaRPr lang="ru-RU" sz="3600" b="1">
                <a:solidFill>
                  <a:srgbClr val="993300"/>
                </a:solidFill>
                <a:latin typeface="Arial" charset="0"/>
              </a:endParaRPr>
            </a:p>
          </p:txBody>
        </p:sp>
      </p:grpSp>
      <p:sp>
        <p:nvSpPr>
          <p:cNvPr id="17431" name="Rectangle 53" descr="Крупная сетка"/>
          <p:cNvSpPr>
            <a:spLocks noChangeArrowheads="1"/>
          </p:cNvSpPr>
          <p:nvPr/>
        </p:nvSpPr>
        <p:spPr bwMode="auto">
          <a:xfrm>
            <a:off x="38100" y="5168900"/>
            <a:ext cx="9144000" cy="1700213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r>
              <a:rPr lang="ru-RU"/>
              <a:t>              </a:t>
            </a:r>
            <a:r>
              <a:rPr lang="en-US"/>
              <a:t>                          </a:t>
            </a:r>
            <a:r>
              <a:rPr lang="ru-RU" sz="5400" b="1"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en-US" sz="5400" b="1">
                <a:latin typeface="Times New Roman" pitchFamily="18" charset="0"/>
                <a:cs typeface="Times New Roman" pitchFamily="18" charset="0"/>
              </a:rPr>
              <a:t>=BScosa</a:t>
            </a:r>
            <a:endParaRPr lang="ru-RU" sz="5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847" name="Text Box 55"/>
          <p:cNvSpPr txBox="1">
            <a:spLocks noChangeArrowheads="1"/>
          </p:cNvSpPr>
          <p:nvPr/>
        </p:nvSpPr>
        <p:spPr bwMode="auto">
          <a:xfrm>
            <a:off x="3563938" y="4149725"/>
            <a:ext cx="230346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sz="4000" b="1">
                <a:solidFill>
                  <a:schemeClr val="accent2"/>
                </a:solidFill>
                <a:latin typeface="Arial" charset="0"/>
              </a:rPr>
              <a:t>Ф</a:t>
            </a:r>
            <a:r>
              <a:rPr lang="ru-RU" sz="4000" b="1" baseline="-25000">
                <a:solidFill>
                  <a:schemeClr val="accent2"/>
                </a:solidFill>
                <a:latin typeface="Arial" charset="0"/>
              </a:rPr>
              <a:t>1 </a:t>
            </a:r>
            <a:r>
              <a:rPr lang="en-US" sz="4000" b="1">
                <a:solidFill>
                  <a:schemeClr val="accent2"/>
                </a:solidFill>
                <a:latin typeface="Arial" charset="0"/>
              </a:rPr>
              <a:t>&lt;</a:t>
            </a:r>
            <a:r>
              <a:rPr lang="ru-RU" sz="4000" b="1">
                <a:solidFill>
                  <a:schemeClr val="accent2"/>
                </a:solidFill>
                <a:latin typeface="Arial" charset="0"/>
              </a:rPr>
              <a:t> Ф</a:t>
            </a:r>
            <a:r>
              <a:rPr lang="ru-RU" sz="4000" b="1" baseline="-25000">
                <a:solidFill>
                  <a:schemeClr val="accent2"/>
                </a:solidFill>
                <a:latin typeface="Arial" charset="0"/>
              </a:rPr>
              <a:t>2</a:t>
            </a:r>
            <a:r>
              <a:rPr lang="ru-RU" sz="3600" b="1" baseline="-25000">
                <a:solidFill>
                  <a:schemeClr val="accent2"/>
                </a:solidFill>
                <a:latin typeface="Arial" charset="0"/>
              </a:rPr>
              <a:t> </a:t>
            </a:r>
            <a:endParaRPr lang="ru-RU" sz="3600" b="1">
              <a:solidFill>
                <a:schemeClr val="accent2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8.33333E-7 -8.67052E-7 L -0.11007 0.4194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21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1.94444E-6 6.35838E-7 L -0.11007 0.41942 " pathEditMode="relative" ptsTypes="AA">
                                      <p:cBhvr>
                                        <p:cTn id="8" dur="2000" fill="hold"/>
                                        <p:tgtEl>
                                          <p:spTgt spid="338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1.94444E-6 6.35838E-7 L -0.11007 0.41942 " pathEditMode="relative" ptsTypes="AA">
                                      <p:cBhvr>
                                        <p:cTn id="10" dur="2000" fill="hold"/>
                                        <p:tgtEl>
                                          <p:spTgt spid="338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1.94444E-6 6.35838E-7 L -0.11007 0.41942 " pathEditMode="relative" ptsTypes="AA">
                                      <p:cBhvr>
                                        <p:cTn id="12" dur="2000" fill="hold"/>
                                        <p:tgtEl>
                                          <p:spTgt spid="338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1.94444E-6 6.35838E-7 L -0.11007 0.41942 " pathEditMode="relative" ptsTypes="AA">
                                      <p:cBhvr>
                                        <p:cTn id="14" dur="2000" fill="hold"/>
                                        <p:tgtEl>
                                          <p:spTgt spid="338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1.94444E-6 6.35838E-7 L -0.11007 0.41942 " pathEditMode="relative" ptsTypes="AA">
                                      <p:cBhvr>
                                        <p:cTn id="16" dur="2000" fill="hold"/>
                                        <p:tgtEl>
                                          <p:spTgt spid="338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1.94444E-6 6.35838E-7 L -0.11007 0.41942 " pathEditMode="relative" ptsTypes="AA">
                                      <p:cBhvr>
                                        <p:cTn id="18" dur="2000" fill="hold"/>
                                        <p:tgtEl>
                                          <p:spTgt spid="338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0382 0.02081 L -0.10625 0.44023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338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21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1.94444E-6 6.35838E-7 L -0.11007 0.41942 " pathEditMode="relative" ptsTypes="AA">
                                      <p:cBhvr>
                                        <p:cTn id="22" dur="2000" fill="hold"/>
                                        <p:tgtEl>
                                          <p:spTgt spid="338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1.94444E-6 6.35838E-7 L -0.11007 0.41942 " pathEditMode="relative" ptsTypes="AA">
                                      <p:cBhvr>
                                        <p:cTn id="24" dur="2000" fill="hold"/>
                                        <p:tgtEl>
                                          <p:spTgt spid="338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1.94444E-6 6.35838E-7 L -0.11007 0.41942 " pathEditMode="relative" ptsTypes="AA">
                                      <p:cBhvr>
                                        <p:cTn id="26" dur="2000" fill="hold"/>
                                        <p:tgtEl>
                                          <p:spTgt spid="338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3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01" grpId="0" animBg="1"/>
      <p:bldP spid="33802" grpId="0" animBg="1"/>
      <p:bldP spid="33803" grpId="0" animBg="1"/>
      <p:bldP spid="33804" grpId="0" animBg="1"/>
      <p:bldP spid="33816" grpId="0" animBg="1"/>
      <p:bldP spid="33817" grpId="0" animBg="1"/>
      <p:bldP spid="33818" grpId="0" animBg="1"/>
      <p:bldP spid="33819" grpId="0" animBg="1"/>
      <p:bldP spid="33820" grpId="0" animBg="1"/>
      <p:bldP spid="33821" grpId="0" animBg="1"/>
      <p:bldP spid="33822" grpId="0" animBg="1"/>
      <p:bldP spid="3384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4"/>
          <p:cNvSpPr>
            <a:spLocks noChangeArrowheads="1"/>
          </p:cNvSpPr>
          <p:nvPr/>
        </p:nvSpPr>
        <p:spPr bwMode="auto">
          <a:xfrm>
            <a:off x="539750" y="2133600"/>
            <a:ext cx="2663825" cy="1727200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0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2147483646 h 21600"/>
              <a:gd name="T10" fmla="*/ 2147483646 w 21600"/>
              <a:gd name="T11" fmla="*/ 2147483646 h 21600"/>
              <a:gd name="T12" fmla="*/ 2147483646 w 21600"/>
              <a:gd name="T13" fmla="*/ 2147483646 h 21600"/>
              <a:gd name="T14" fmla="*/ 2147483646 w 21600"/>
              <a:gd name="T15" fmla="*/ 2147483646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3007" y="10800"/>
                </a:moveTo>
                <a:cubicBezTo>
                  <a:pt x="3007" y="15104"/>
                  <a:pt x="6496" y="18593"/>
                  <a:pt x="10800" y="18593"/>
                </a:cubicBezTo>
                <a:cubicBezTo>
                  <a:pt x="15104" y="18593"/>
                  <a:pt x="18593" y="15104"/>
                  <a:pt x="18593" y="10800"/>
                </a:cubicBezTo>
                <a:cubicBezTo>
                  <a:pt x="18593" y="6496"/>
                  <a:pt x="15104" y="3007"/>
                  <a:pt x="10800" y="3007"/>
                </a:cubicBezTo>
                <a:cubicBezTo>
                  <a:pt x="6496" y="3007"/>
                  <a:pt x="3007" y="6496"/>
                  <a:pt x="3007" y="10800"/>
                </a:cubicBezTo>
                <a:close/>
              </a:path>
            </a:pathLst>
          </a:custGeom>
          <a:gradFill rotWithShape="1">
            <a:gsLst>
              <a:gs pos="0">
                <a:srgbClr val="336600"/>
              </a:gs>
              <a:gs pos="50000">
                <a:srgbClr val="FFFFFF"/>
              </a:gs>
              <a:gs pos="100000">
                <a:srgbClr val="336600"/>
              </a:gs>
            </a:gsLst>
            <a:lin ang="0" scaled="1"/>
          </a:gradFill>
          <a:ln w="9525">
            <a:round/>
            <a:headEnd/>
            <a:tailEnd/>
          </a:ln>
          <a:effectLst/>
          <a:scene3d>
            <a:camera prst="legacyPerspectiveBottom"/>
            <a:lightRig rig="legacyFlat3" dir="t"/>
          </a:scene3d>
          <a:sp3d extrusionH="887400" prstMaterial="legacyPlastic">
            <a:bevelT w="13500" h="13500" prst="angle"/>
            <a:bevelB w="13500" h="13500" prst="angle"/>
            <a:extrusionClr>
              <a:srgbClr val="336600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18435" name="AutoShape 5"/>
          <p:cNvSpPr>
            <a:spLocks noChangeArrowheads="1"/>
          </p:cNvSpPr>
          <p:nvPr/>
        </p:nvSpPr>
        <p:spPr bwMode="auto">
          <a:xfrm>
            <a:off x="4643438" y="1989138"/>
            <a:ext cx="4032250" cy="2016125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0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2147483646 h 21600"/>
              <a:gd name="T10" fmla="*/ 2147483646 w 21600"/>
              <a:gd name="T11" fmla="*/ 2147483646 h 21600"/>
              <a:gd name="T12" fmla="*/ 2147483646 w 21600"/>
              <a:gd name="T13" fmla="*/ 2147483646 h 21600"/>
              <a:gd name="T14" fmla="*/ 2147483646 w 21600"/>
              <a:gd name="T15" fmla="*/ 2147483646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3007" y="10800"/>
                </a:moveTo>
                <a:cubicBezTo>
                  <a:pt x="3007" y="15104"/>
                  <a:pt x="6496" y="18593"/>
                  <a:pt x="10800" y="18593"/>
                </a:cubicBezTo>
                <a:cubicBezTo>
                  <a:pt x="15104" y="18593"/>
                  <a:pt x="18593" y="15104"/>
                  <a:pt x="18593" y="10800"/>
                </a:cubicBezTo>
                <a:cubicBezTo>
                  <a:pt x="18593" y="6496"/>
                  <a:pt x="15104" y="3007"/>
                  <a:pt x="10800" y="3007"/>
                </a:cubicBezTo>
                <a:cubicBezTo>
                  <a:pt x="6496" y="3007"/>
                  <a:pt x="3007" y="6496"/>
                  <a:pt x="3007" y="10800"/>
                </a:cubicBezTo>
                <a:close/>
              </a:path>
            </a:pathLst>
          </a:custGeom>
          <a:gradFill rotWithShape="1">
            <a:gsLst>
              <a:gs pos="0">
                <a:srgbClr val="336600"/>
              </a:gs>
              <a:gs pos="50000">
                <a:srgbClr val="FFFFFF"/>
              </a:gs>
              <a:gs pos="100000">
                <a:srgbClr val="336600"/>
              </a:gs>
            </a:gsLst>
            <a:lin ang="0" scaled="1"/>
          </a:gradFill>
          <a:ln w="9525">
            <a:round/>
            <a:headEnd/>
            <a:tailEnd/>
          </a:ln>
          <a:effectLst/>
          <a:scene3d>
            <a:camera prst="legacyPerspectiveBottom"/>
            <a:lightRig rig="legacyFlat3" dir="t"/>
          </a:scene3d>
          <a:sp3d extrusionH="887400" prstMaterial="legacyPlastic">
            <a:bevelT w="13500" h="13500" prst="angle"/>
            <a:bevelB w="13500" h="13500" prst="angle"/>
            <a:extrusionClr>
              <a:srgbClr val="336600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56326" name="Line 6"/>
          <p:cNvSpPr>
            <a:spLocks noChangeShapeType="1"/>
          </p:cNvSpPr>
          <p:nvPr/>
        </p:nvSpPr>
        <p:spPr bwMode="auto">
          <a:xfrm flipH="1">
            <a:off x="6372225" y="1125538"/>
            <a:ext cx="647700" cy="187325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6330" name="Line 10"/>
          <p:cNvSpPr>
            <a:spLocks noChangeShapeType="1"/>
          </p:cNvSpPr>
          <p:nvPr/>
        </p:nvSpPr>
        <p:spPr bwMode="auto">
          <a:xfrm flipH="1">
            <a:off x="1331913" y="1484313"/>
            <a:ext cx="647700" cy="187325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6331" name="Line 11"/>
          <p:cNvSpPr>
            <a:spLocks noChangeShapeType="1"/>
          </p:cNvSpPr>
          <p:nvPr/>
        </p:nvSpPr>
        <p:spPr bwMode="auto">
          <a:xfrm flipH="1">
            <a:off x="1979613" y="1557338"/>
            <a:ext cx="647700" cy="187325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6332" name="Line 12"/>
          <p:cNvSpPr>
            <a:spLocks noChangeShapeType="1"/>
          </p:cNvSpPr>
          <p:nvPr/>
        </p:nvSpPr>
        <p:spPr bwMode="auto">
          <a:xfrm flipH="1">
            <a:off x="1908175" y="908050"/>
            <a:ext cx="647700" cy="187325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6333" name="Line 13"/>
          <p:cNvSpPr>
            <a:spLocks noChangeShapeType="1"/>
          </p:cNvSpPr>
          <p:nvPr/>
        </p:nvSpPr>
        <p:spPr bwMode="auto">
          <a:xfrm flipH="1">
            <a:off x="2555875" y="1125538"/>
            <a:ext cx="647700" cy="187325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6334" name="Line 14"/>
          <p:cNvSpPr>
            <a:spLocks noChangeShapeType="1"/>
          </p:cNvSpPr>
          <p:nvPr/>
        </p:nvSpPr>
        <p:spPr bwMode="auto">
          <a:xfrm flipH="1">
            <a:off x="1187450" y="981075"/>
            <a:ext cx="647700" cy="187325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8442" name="AutoShape 8"/>
          <p:cNvSpPr>
            <a:spLocks noChangeArrowheads="1"/>
          </p:cNvSpPr>
          <p:nvPr/>
        </p:nvSpPr>
        <p:spPr bwMode="auto">
          <a:xfrm rot="10800000">
            <a:off x="539750" y="1700213"/>
            <a:ext cx="2663825" cy="2233612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15 w 21600"/>
              <a:gd name="T13" fmla="*/ 0 h 21600"/>
              <a:gd name="T14" fmla="*/ 21585 w 21600"/>
              <a:gd name="T15" fmla="*/ 1122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3025" y="9088"/>
                </a:moveTo>
                <a:cubicBezTo>
                  <a:pt x="3828" y="5438"/>
                  <a:pt x="7062" y="2838"/>
                  <a:pt x="10800" y="2839"/>
                </a:cubicBezTo>
                <a:cubicBezTo>
                  <a:pt x="14537" y="2839"/>
                  <a:pt x="17771" y="5438"/>
                  <a:pt x="18574" y="9088"/>
                </a:cubicBezTo>
                <a:lnTo>
                  <a:pt x="21347" y="8477"/>
                </a:lnTo>
                <a:cubicBezTo>
                  <a:pt x="20257" y="3526"/>
                  <a:pt x="15869" y="-1"/>
                  <a:pt x="10799" y="0"/>
                </a:cubicBezTo>
                <a:cubicBezTo>
                  <a:pt x="5730" y="0"/>
                  <a:pt x="1342" y="3526"/>
                  <a:pt x="252" y="8477"/>
                </a:cubicBezTo>
                <a:lnTo>
                  <a:pt x="3025" y="9088"/>
                </a:lnTo>
                <a:close/>
              </a:path>
            </a:pathLst>
          </a:custGeom>
          <a:gradFill rotWithShape="1">
            <a:gsLst>
              <a:gs pos="0">
                <a:srgbClr val="336600"/>
              </a:gs>
              <a:gs pos="50000">
                <a:srgbClr val="FFFFFF"/>
              </a:gs>
              <a:gs pos="100000">
                <a:srgbClr val="336600"/>
              </a:gs>
            </a:gsLst>
            <a:lin ang="0" scaled="1"/>
          </a:gradFill>
          <a:ln w="9525">
            <a:round/>
            <a:headEnd/>
            <a:tailEnd/>
          </a:ln>
          <a:effectLst/>
          <a:scene3d>
            <a:camera prst="legacyPerspectiveBottom"/>
            <a:lightRig rig="legacyFlat3" dir="t"/>
          </a:scene3d>
          <a:sp3d extrusionH="887400" prstMaterial="legacyPlastic">
            <a:bevelT w="13500" h="13500" prst="angle"/>
            <a:bevelB w="13500" h="13500" prst="angle"/>
            <a:extrusionClr>
              <a:srgbClr val="336600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56335" name="Line 15"/>
          <p:cNvSpPr>
            <a:spLocks noChangeShapeType="1"/>
          </p:cNvSpPr>
          <p:nvPr/>
        </p:nvSpPr>
        <p:spPr bwMode="auto">
          <a:xfrm flipH="1">
            <a:off x="6516688" y="1700213"/>
            <a:ext cx="647700" cy="187325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6336" name="Line 16"/>
          <p:cNvSpPr>
            <a:spLocks noChangeShapeType="1"/>
          </p:cNvSpPr>
          <p:nvPr/>
        </p:nvSpPr>
        <p:spPr bwMode="auto">
          <a:xfrm flipH="1">
            <a:off x="7092950" y="1341438"/>
            <a:ext cx="647700" cy="187325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6337" name="Line 17"/>
          <p:cNvSpPr>
            <a:spLocks noChangeShapeType="1"/>
          </p:cNvSpPr>
          <p:nvPr/>
        </p:nvSpPr>
        <p:spPr bwMode="auto">
          <a:xfrm flipH="1">
            <a:off x="7380288" y="1700213"/>
            <a:ext cx="647700" cy="187325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6340" name="Line 20"/>
          <p:cNvSpPr>
            <a:spLocks noChangeShapeType="1"/>
          </p:cNvSpPr>
          <p:nvPr/>
        </p:nvSpPr>
        <p:spPr bwMode="auto">
          <a:xfrm flipH="1">
            <a:off x="7885113" y="1341438"/>
            <a:ext cx="647700" cy="187325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6341" name="Line 21"/>
          <p:cNvSpPr>
            <a:spLocks noChangeShapeType="1"/>
          </p:cNvSpPr>
          <p:nvPr/>
        </p:nvSpPr>
        <p:spPr bwMode="auto">
          <a:xfrm flipH="1">
            <a:off x="5795963" y="1628775"/>
            <a:ext cx="647700" cy="187325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6342" name="Line 22"/>
          <p:cNvSpPr>
            <a:spLocks noChangeShapeType="1"/>
          </p:cNvSpPr>
          <p:nvPr/>
        </p:nvSpPr>
        <p:spPr bwMode="auto">
          <a:xfrm flipH="1">
            <a:off x="5580063" y="1125538"/>
            <a:ext cx="647700" cy="187325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8449" name="AutoShape 7"/>
          <p:cNvSpPr>
            <a:spLocks noChangeArrowheads="1"/>
          </p:cNvSpPr>
          <p:nvPr/>
        </p:nvSpPr>
        <p:spPr bwMode="auto">
          <a:xfrm rot="10800000">
            <a:off x="4643438" y="1773238"/>
            <a:ext cx="4032250" cy="2305050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380 w 21600"/>
              <a:gd name="T13" fmla="*/ 0 h 21600"/>
              <a:gd name="T14" fmla="*/ 21220 w 21600"/>
              <a:gd name="T15" fmla="*/ 1284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3018" y="10631"/>
                </a:moveTo>
                <a:cubicBezTo>
                  <a:pt x="3110" y="6399"/>
                  <a:pt x="6567" y="3016"/>
                  <a:pt x="10800" y="3017"/>
                </a:cubicBezTo>
                <a:cubicBezTo>
                  <a:pt x="15032" y="3017"/>
                  <a:pt x="18489" y="6399"/>
                  <a:pt x="18581" y="10631"/>
                </a:cubicBezTo>
                <a:lnTo>
                  <a:pt x="21597" y="10565"/>
                </a:lnTo>
                <a:cubicBezTo>
                  <a:pt x="21469" y="4693"/>
                  <a:pt x="16673" y="-1"/>
                  <a:pt x="10799" y="0"/>
                </a:cubicBezTo>
                <a:cubicBezTo>
                  <a:pt x="4926" y="0"/>
                  <a:pt x="130" y="4693"/>
                  <a:pt x="2" y="10565"/>
                </a:cubicBezTo>
                <a:lnTo>
                  <a:pt x="3018" y="10631"/>
                </a:lnTo>
                <a:close/>
              </a:path>
            </a:pathLst>
          </a:custGeom>
          <a:gradFill rotWithShape="1">
            <a:gsLst>
              <a:gs pos="0">
                <a:srgbClr val="336600"/>
              </a:gs>
              <a:gs pos="50000">
                <a:srgbClr val="FFFFFF"/>
              </a:gs>
              <a:gs pos="100000">
                <a:srgbClr val="336600"/>
              </a:gs>
            </a:gsLst>
            <a:lin ang="0" scaled="1"/>
          </a:gradFill>
          <a:ln w="9525">
            <a:round/>
            <a:headEnd/>
            <a:tailEnd/>
          </a:ln>
          <a:effectLst/>
          <a:scene3d>
            <a:camera prst="legacyPerspectiveBottom"/>
            <a:lightRig rig="legacyFlat3" dir="t"/>
          </a:scene3d>
          <a:sp3d extrusionH="887400" prstMaterial="legacyPlastic">
            <a:bevelT w="13500" h="13500" prst="angle"/>
            <a:bevelB w="13500" h="13500" prst="angle"/>
            <a:extrusionClr>
              <a:srgbClr val="336600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250825" y="188913"/>
            <a:ext cx="2376488" cy="920750"/>
            <a:chOff x="2336" y="119"/>
            <a:chExt cx="1497" cy="499"/>
          </a:xfrm>
        </p:grpSpPr>
        <p:sp>
          <p:nvSpPr>
            <p:cNvPr id="18478" name="Rectangle 24"/>
            <p:cNvSpPr>
              <a:spLocks noChangeArrowheads="1"/>
            </p:cNvSpPr>
            <p:nvPr/>
          </p:nvSpPr>
          <p:spPr bwMode="auto">
            <a:xfrm>
              <a:off x="2336" y="119"/>
              <a:ext cx="1407" cy="499"/>
            </a:xfrm>
            <a:prstGeom prst="rect">
              <a:avLst/>
            </a:prstGeom>
            <a:gradFill rotWithShape="1">
              <a:gsLst>
                <a:gs pos="0">
                  <a:srgbClr val="766C51"/>
                </a:gs>
                <a:gs pos="50000">
                  <a:srgbClr val="FFEAAF"/>
                </a:gs>
                <a:gs pos="100000">
                  <a:srgbClr val="766C5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/>
            </a:p>
          </p:txBody>
        </p:sp>
        <p:grpSp>
          <p:nvGrpSpPr>
            <p:cNvPr id="3" name="Group 25"/>
            <p:cNvGrpSpPr>
              <a:grpSpLocks/>
            </p:cNvGrpSpPr>
            <p:nvPr/>
          </p:nvGrpSpPr>
          <p:grpSpPr bwMode="auto">
            <a:xfrm>
              <a:off x="2473" y="164"/>
              <a:ext cx="408" cy="313"/>
              <a:chOff x="2699" y="799"/>
              <a:chExt cx="408" cy="313"/>
            </a:xfrm>
          </p:grpSpPr>
          <p:sp>
            <p:nvSpPr>
              <p:cNvPr id="18486" name="Text Box 26"/>
              <p:cNvSpPr txBox="1">
                <a:spLocks noChangeArrowheads="1"/>
              </p:cNvSpPr>
              <p:nvPr/>
            </p:nvSpPr>
            <p:spPr bwMode="auto">
              <a:xfrm>
                <a:off x="2699" y="799"/>
                <a:ext cx="408" cy="3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ru-RU" sz="3200" b="1">
                    <a:solidFill>
                      <a:srgbClr val="993300"/>
                    </a:solidFill>
                    <a:latin typeface="Arial" charset="0"/>
                  </a:rPr>
                  <a:t>В</a:t>
                </a:r>
              </a:p>
            </p:txBody>
          </p:sp>
          <p:sp>
            <p:nvSpPr>
              <p:cNvPr id="18487" name="Line 27"/>
              <p:cNvSpPr>
                <a:spLocks noChangeShapeType="1"/>
              </p:cNvSpPr>
              <p:nvPr/>
            </p:nvSpPr>
            <p:spPr bwMode="auto">
              <a:xfrm>
                <a:off x="2744" y="845"/>
                <a:ext cx="181" cy="0"/>
              </a:xfrm>
              <a:prstGeom prst="line">
                <a:avLst/>
              </a:prstGeom>
              <a:noFill/>
              <a:ln w="38100">
                <a:solidFill>
                  <a:srgbClr val="9933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8480" name="Text Box 28"/>
            <p:cNvSpPr txBox="1">
              <a:spLocks noChangeArrowheads="1"/>
            </p:cNvSpPr>
            <p:nvPr/>
          </p:nvSpPr>
          <p:spPr bwMode="auto">
            <a:xfrm>
              <a:off x="2609" y="300"/>
              <a:ext cx="453" cy="3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ru-RU" sz="3200" b="1">
                  <a:solidFill>
                    <a:srgbClr val="993300"/>
                  </a:solidFill>
                  <a:latin typeface="Arial" charset="0"/>
                </a:rPr>
                <a:t> 1</a:t>
              </a:r>
            </a:p>
          </p:txBody>
        </p:sp>
        <p:grpSp>
          <p:nvGrpSpPr>
            <p:cNvPr id="4" name="Group 29"/>
            <p:cNvGrpSpPr>
              <a:grpSpLocks/>
            </p:cNvGrpSpPr>
            <p:nvPr/>
          </p:nvGrpSpPr>
          <p:grpSpPr bwMode="auto">
            <a:xfrm>
              <a:off x="3198" y="164"/>
              <a:ext cx="408" cy="313"/>
              <a:chOff x="2699" y="799"/>
              <a:chExt cx="408" cy="313"/>
            </a:xfrm>
          </p:grpSpPr>
          <p:sp>
            <p:nvSpPr>
              <p:cNvPr id="18484" name="Text Box 30"/>
              <p:cNvSpPr txBox="1">
                <a:spLocks noChangeArrowheads="1"/>
              </p:cNvSpPr>
              <p:nvPr/>
            </p:nvSpPr>
            <p:spPr bwMode="auto">
              <a:xfrm>
                <a:off x="2699" y="799"/>
                <a:ext cx="408" cy="3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ru-RU" sz="3200" b="1">
                    <a:solidFill>
                      <a:srgbClr val="993300"/>
                    </a:solidFill>
                    <a:latin typeface="Arial" charset="0"/>
                  </a:rPr>
                  <a:t>В</a:t>
                </a:r>
              </a:p>
            </p:txBody>
          </p:sp>
          <p:sp>
            <p:nvSpPr>
              <p:cNvPr id="18485" name="Line 31"/>
              <p:cNvSpPr>
                <a:spLocks noChangeShapeType="1"/>
              </p:cNvSpPr>
              <p:nvPr/>
            </p:nvSpPr>
            <p:spPr bwMode="auto">
              <a:xfrm>
                <a:off x="2744" y="845"/>
                <a:ext cx="181" cy="0"/>
              </a:xfrm>
              <a:prstGeom prst="line">
                <a:avLst/>
              </a:prstGeom>
              <a:noFill/>
              <a:ln w="38100">
                <a:solidFill>
                  <a:srgbClr val="9933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8482" name="Text Box 32"/>
            <p:cNvSpPr txBox="1">
              <a:spLocks noChangeArrowheads="1"/>
            </p:cNvSpPr>
            <p:nvPr/>
          </p:nvSpPr>
          <p:spPr bwMode="auto">
            <a:xfrm>
              <a:off x="3425" y="300"/>
              <a:ext cx="408" cy="2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ru-RU" b="1">
                  <a:solidFill>
                    <a:srgbClr val="993300"/>
                  </a:solidFill>
                  <a:latin typeface="Arial" charset="0"/>
                </a:rPr>
                <a:t>2</a:t>
              </a:r>
            </a:p>
          </p:txBody>
        </p:sp>
        <p:sp>
          <p:nvSpPr>
            <p:cNvPr id="18483" name="Text Box 33"/>
            <p:cNvSpPr txBox="1">
              <a:spLocks noChangeArrowheads="1"/>
            </p:cNvSpPr>
            <p:nvPr/>
          </p:nvSpPr>
          <p:spPr bwMode="auto">
            <a:xfrm>
              <a:off x="2881" y="164"/>
              <a:ext cx="498" cy="3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ru-RU" sz="3600" b="1">
                  <a:solidFill>
                    <a:srgbClr val="993300"/>
                  </a:solidFill>
                  <a:latin typeface="Arial" charset="0"/>
                </a:rPr>
                <a:t>=</a:t>
              </a:r>
            </a:p>
          </p:txBody>
        </p:sp>
      </p:grpSp>
      <p:grpSp>
        <p:nvGrpSpPr>
          <p:cNvPr id="5" name="Group 38"/>
          <p:cNvGrpSpPr>
            <a:grpSpLocks/>
          </p:cNvGrpSpPr>
          <p:nvPr/>
        </p:nvGrpSpPr>
        <p:grpSpPr bwMode="auto">
          <a:xfrm>
            <a:off x="179388" y="3213100"/>
            <a:ext cx="936625" cy="741363"/>
            <a:chOff x="1882" y="1253"/>
            <a:chExt cx="590" cy="454"/>
          </a:xfrm>
        </p:grpSpPr>
        <p:sp>
          <p:nvSpPr>
            <p:cNvPr id="18476" name="Text Box 35"/>
            <p:cNvSpPr txBox="1">
              <a:spLocks noChangeArrowheads="1"/>
            </p:cNvSpPr>
            <p:nvPr/>
          </p:nvSpPr>
          <p:spPr bwMode="auto">
            <a:xfrm>
              <a:off x="1882" y="1253"/>
              <a:ext cx="318" cy="3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3200" b="1">
                  <a:solidFill>
                    <a:schemeClr val="accent2"/>
                  </a:solidFill>
                  <a:latin typeface="Arial" charset="0"/>
                </a:rPr>
                <a:t>S</a:t>
              </a:r>
              <a:endParaRPr lang="ru-RU" sz="3200" b="1">
                <a:solidFill>
                  <a:schemeClr val="accent2"/>
                </a:solidFill>
                <a:latin typeface="Arial" charset="0"/>
              </a:endParaRPr>
            </a:p>
          </p:txBody>
        </p:sp>
        <p:sp>
          <p:nvSpPr>
            <p:cNvPr id="18477" name="Text Box 37"/>
            <p:cNvSpPr txBox="1">
              <a:spLocks noChangeArrowheads="1"/>
            </p:cNvSpPr>
            <p:nvPr/>
          </p:nvSpPr>
          <p:spPr bwMode="auto">
            <a:xfrm>
              <a:off x="2064" y="1389"/>
              <a:ext cx="408" cy="3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b="1">
                  <a:solidFill>
                    <a:schemeClr val="accent2"/>
                  </a:solidFill>
                  <a:latin typeface="Arial" charset="0"/>
                </a:rPr>
                <a:t>1</a:t>
              </a:r>
              <a:endParaRPr lang="ru-RU" b="1">
                <a:solidFill>
                  <a:schemeClr val="accent2"/>
                </a:solidFill>
                <a:latin typeface="Arial" charset="0"/>
              </a:endParaRPr>
            </a:p>
          </p:txBody>
        </p:sp>
      </p:grpSp>
      <p:grpSp>
        <p:nvGrpSpPr>
          <p:cNvPr id="6" name="Group 41"/>
          <p:cNvGrpSpPr>
            <a:grpSpLocks/>
          </p:cNvGrpSpPr>
          <p:nvPr/>
        </p:nvGrpSpPr>
        <p:grpSpPr bwMode="auto">
          <a:xfrm>
            <a:off x="8027988" y="3860800"/>
            <a:ext cx="765175" cy="735013"/>
            <a:chOff x="2789" y="1162"/>
            <a:chExt cx="365" cy="463"/>
          </a:xfrm>
        </p:grpSpPr>
        <p:sp>
          <p:nvSpPr>
            <p:cNvPr id="18474" name="Text Box 36"/>
            <p:cNvSpPr txBox="1">
              <a:spLocks noChangeArrowheads="1"/>
            </p:cNvSpPr>
            <p:nvPr/>
          </p:nvSpPr>
          <p:spPr bwMode="auto">
            <a:xfrm>
              <a:off x="2789" y="1162"/>
              <a:ext cx="31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3200" b="1">
                  <a:solidFill>
                    <a:schemeClr val="accent2"/>
                  </a:solidFill>
                  <a:latin typeface="Arial" charset="0"/>
                </a:rPr>
                <a:t>S</a:t>
              </a:r>
              <a:endParaRPr lang="ru-RU" sz="3200" b="1">
                <a:solidFill>
                  <a:schemeClr val="accent2"/>
                </a:solidFill>
                <a:latin typeface="Arial" charset="0"/>
              </a:endParaRPr>
            </a:p>
          </p:txBody>
        </p:sp>
        <p:sp>
          <p:nvSpPr>
            <p:cNvPr id="18475" name="Rectangle 40"/>
            <p:cNvSpPr>
              <a:spLocks noChangeArrowheads="1"/>
            </p:cNvSpPr>
            <p:nvPr/>
          </p:nvSpPr>
          <p:spPr bwMode="auto">
            <a:xfrm>
              <a:off x="2971" y="1298"/>
              <a:ext cx="183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b="1">
                  <a:solidFill>
                    <a:schemeClr val="accent2"/>
                  </a:solidFill>
                  <a:latin typeface="Arial" charset="0"/>
                </a:rPr>
                <a:t>2</a:t>
              </a:r>
              <a:endParaRPr lang="ru-RU" b="1">
                <a:solidFill>
                  <a:schemeClr val="accent2"/>
                </a:solidFill>
                <a:latin typeface="Arial" charset="0"/>
              </a:endParaRPr>
            </a:p>
          </p:txBody>
        </p:sp>
      </p:grpSp>
      <p:grpSp>
        <p:nvGrpSpPr>
          <p:cNvPr id="7" name="Group 50"/>
          <p:cNvGrpSpPr>
            <a:grpSpLocks/>
          </p:cNvGrpSpPr>
          <p:nvPr/>
        </p:nvGrpSpPr>
        <p:grpSpPr bwMode="auto">
          <a:xfrm>
            <a:off x="6372225" y="188913"/>
            <a:ext cx="2590800" cy="936625"/>
            <a:chOff x="3198" y="0"/>
            <a:chExt cx="1632" cy="590"/>
          </a:xfrm>
        </p:grpSpPr>
        <p:sp>
          <p:nvSpPr>
            <p:cNvPr id="18466" name="Rectangle 42"/>
            <p:cNvSpPr>
              <a:spLocks noChangeArrowheads="1"/>
            </p:cNvSpPr>
            <p:nvPr/>
          </p:nvSpPr>
          <p:spPr bwMode="auto">
            <a:xfrm>
              <a:off x="3198" y="0"/>
              <a:ext cx="1632" cy="590"/>
            </a:xfrm>
            <a:prstGeom prst="rect">
              <a:avLst/>
            </a:prstGeom>
            <a:gradFill rotWithShape="1">
              <a:gsLst>
                <a:gs pos="0">
                  <a:srgbClr val="000000"/>
                </a:gs>
                <a:gs pos="50000">
                  <a:srgbClr val="8DD4ED"/>
                </a:gs>
                <a:gs pos="100000">
                  <a:srgbClr val="000000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/>
            </a:p>
          </p:txBody>
        </p:sp>
        <p:grpSp>
          <p:nvGrpSpPr>
            <p:cNvPr id="8" name="Group 43"/>
            <p:cNvGrpSpPr>
              <a:grpSpLocks/>
            </p:cNvGrpSpPr>
            <p:nvPr/>
          </p:nvGrpSpPr>
          <p:grpSpPr bwMode="auto">
            <a:xfrm>
              <a:off x="4059" y="119"/>
              <a:ext cx="423" cy="463"/>
              <a:chOff x="2789" y="1162"/>
              <a:chExt cx="423" cy="463"/>
            </a:xfrm>
          </p:grpSpPr>
          <p:sp>
            <p:nvSpPr>
              <p:cNvPr id="18472" name="Text Box 44"/>
              <p:cNvSpPr txBox="1">
                <a:spLocks noChangeArrowheads="1"/>
              </p:cNvSpPr>
              <p:nvPr/>
            </p:nvSpPr>
            <p:spPr bwMode="auto">
              <a:xfrm>
                <a:off x="2789" y="1162"/>
                <a:ext cx="318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en-US" sz="3200" b="1">
                    <a:solidFill>
                      <a:schemeClr val="accent2"/>
                    </a:solidFill>
                    <a:latin typeface="Arial" charset="0"/>
                  </a:rPr>
                  <a:t>S</a:t>
                </a:r>
                <a:endParaRPr lang="ru-RU" sz="3200" b="1">
                  <a:solidFill>
                    <a:schemeClr val="accent2"/>
                  </a:solidFill>
                  <a:latin typeface="Arial" charset="0"/>
                </a:endParaRPr>
              </a:p>
            </p:txBody>
          </p:sp>
          <p:sp>
            <p:nvSpPr>
              <p:cNvPr id="18473" name="Rectangle 45"/>
              <p:cNvSpPr>
                <a:spLocks noChangeArrowheads="1"/>
              </p:cNvSpPr>
              <p:nvPr/>
            </p:nvSpPr>
            <p:spPr bwMode="auto">
              <a:xfrm>
                <a:off x="2971" y="1298"/>
                <a:ext cx="241" cy="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en-US" b="1">
                    <a:solidFill>
                      <a:schemeClr val="accent2"/>
                    </a:solidFill>
                    <a:latin typeface="Arial" charset="0"/>
                  </a:rPr>
                  <a:t>2</a:t>
                </a:r>
                <a:endParaRPr lang="ru-RU" b="1">
                  <a:solidFill>
                    <a:schemeClr val="accent2"/>
                  </a:solidFill>
                  <a:latin typeface="Arial" charset="0"/>
                </a:endParaRPr>
              </a:p>
            </p:txBody>
          </p:sp>
        </p:grpSp>
        <p:grpSp>
          <p:nvGrpSpPr>
            <p:cNvPr id="9" name="Group 46"/>
            <p:cNvGrpSpPr>
              <a:grpSpLocks/>
            </p:cNvGrpSpPr>
            <p:nvPr/>
          </p:nvGrpSpPr>
          <p:grpSpPr bwMode="auto">
            <a:xfrm>
              <a:off x="3379" y="119"/>
              <a:ext cx="499" cy="426"/>
              <a:chOff x="1882" y="1253"/>
              <a:chExt cx="590" cy="586"/>
            </a:xfrm>
          </p:grpSpPr>
          <p:sp>
            <p:nvSpPr>
              <p:cNvPr id="18470" name="Text Box 47"/>
              <p:cNvSpPr txBox="1">
                <a:spLocks noChangeArrowheads="1"/>
              </p:cNvSpPr>
              <p:nvPr/>
            </p:nvSpPr>
            <p:spPr bwMode="auto">
              <a:xfrm>
                <a:off x="1882" y="1253"/>
                <a:ext cx="318" cy="5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en-US" sz="3200" b="1">
                    <a:solidFill>
                      <a:schemeClr val="accent2"/>
                    </a:solidFill>
                    <a:latin typeface="Arial" charset="0"/>
                  </a:rPr>
                  <a:t>S</a:t>
                </a:r>
                <a:endParaRPr lang="ru-RU" sz="3200" b="1">
                  <a:solidFill>
                    <a:schemeClr val="accent2"/>
                  </a:solidFill>
                  <a:latin typeface="Arial" charset="0"/>
                </a:endParaRPr>
              </a:p>
            </p:txBody>
          </p:sp>
          <p:sp>
            <p:nvSpPr>
              <p:cNvPr id="18471" name="Text Box 48"/>
              <p:cNvSpPr txBox="1">
                <a:spLocks noChangeArrowheads="1"/>
              </p:cNvSpPr>
              <p:nvPr/>
            </p:nvSpPr>
            <p:spPr bwMode="auto">
              <a:xfrm>
                <a:off x="2064" y="1389"/>
                <a:ext cx="408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en-US" b="1">
                    <a:solidFill>
                      <a:schemeClr val="accent2"/>
                    </a:solidFill>
                    <a:latin typeface="Arial" charset="0"/>
                  </a:rPr>
                  <a:t>1</a:t>
                </a:r>
                <a:endParaRPr lang="ru-RU" b="1">
                  <a:solidFill>
                    <a:schemeClr val="accent2"/>
                  </a:solidFill>
                  <a:latin typeface="Arial" charset="0"/>
                </a:endParaRPr>
              </a:p>
            </p:txBody>
          </p:sp>
        </p:grpSp>
        <p:sp>
          <p:nvSpPr>
            <p:cNvPr id="18469" name="Text Box 49"/>
            <p:cNvSpPr txBox="1">
              <a:spLocks noChangeArrowheads="1"/>
            </p:cNvSpPr>
            <p:nvPr/>
          </p:nvSpPr>
          <p:spPr bwMode="auto">
            <a:xfrm>
              <a:off x="3742" y="164"/>
              <a:ext cx="272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b="1">
                  <a:solidFill>
                    <a:schemeClr val="accent2"/>
                  </a:solidFill>
                  <a:latin typeface="Arial" charset="0"/>
                </a:rPr>
                <a:t>&lt;</a:t>
              </a:r>
              <a:endParaRPr lang="ru-RU" b="1">
                <a:solidFill>
                  <a:schemeClr val="accent2"/>
                </a:solidFill>
                <a:latin typeface="Arial" charset="0"/>
              </a:endParaRPr>
            </a:p>
          </p:txBody>
        </p:sp>
      </p:grpSp>
      <p:grpSp>
        <p:nvGrpSpPr>
          <p:cNvPr id="10" name="Group 51"/>
          <p:cNvGrpSpPr>
            <a:grpSpLocks/>
          </p:cNvGrpSpPr>
          <p:nvPr/>
        </p:nvGrpSpPr>
        <p:grpSpPr bwMode="auto">
          <a:xfrm>
            <a:off x="0" y="5157788"/>
            <a:ext cx="9144000" cy="1700212"/>
            <a:chOff x="0" y="3249"/>
            <a:chExt cx="5760" cy="1071"/>
          </a:xfrm>
        </p:grpSpPr>
        <p:sp>
          <p:nvSpPr>
            <p:cNvPr id="18464" name="Rectangle 52" descr="Крупная сетка"/>
            <p:cNvSpPr>
              <a:spLocks noChangeArrowheads="1"/>
            </p:cNvSpPr>
            <p:nvPr/>
          </p:nvSpPr>
          <p:spPr bwMode="auto">
            <a:xfrm>
              <a:off x="0" y="3249"/>
              <a:ext cx="5760" cy="1071"/>
            </a:xfrm>
            <a:prstGeom prst="rect">
              <a:avLst/>
            </a:prstGeom>
            <a:pattFill prst="lgGrid">
              <a:fgClr>
                <a:schemeClr val="accent1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/>
            </a:p>
          </p:txBody>
        </p:sp>
        <p:sp>
          <p:nvSpPr>
            <p:cNvPr id="18465" name="Text Box 53"/>
            <p:cNvSpPr txBox="1">
              <a:spLocks noChangeArrowheads="1"/>
            </p:cNvSpPr>
            <p:nvPr/>
          </p:nvSpPr>
          <p:spPr bwMode="auto">
            <a:xfrm>
              <a:off x="158" y="3430"/>
              <a:ext cx="5602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endParaRPr lang="ru-RU" sz="3600" b="1">
                <a:solidFill>
                  <a:schemeClr val="accent2"/>
                </a:solidFill>
                <a:latin typeface="Arial" charset="0"/>
              </a:endParaRPr>
            </a:p>
          </p:txBody>
        </p:sp>
      </p:grpSp>
      <p:grpSp>
        <p:nvGrpSpPr>
          <p:cNvPr id="11" name="Group 55"/>
          <p:cNvGrpSpPr>
            <a:grpSpLocks/>
          </p:cNvGrpSpPr>
          <p:nvPr/>
        </p:nvGrpSpPr>
        <p:grpSpPr bwMode="auto">
          <a:xfrm>
            <a:off x="3276600" y="1341438"/>
            <a:ext cx="647700" cy="579437"/>
            <a:chOff x="2699" y="799"/>
            <a:chExt cx="408" cy="365"/>
          </a:xfrm>
        </p:grpSpPr>
        <p:sp>
          <p:nvSpPr>
            <p:cNvPr id="18462" name="Text Box 56"/>
            <p:cNvSpPr txBox="1">
              <a:spLocks noChangeArrowheads="1"/>
            </p:cNvSpPr>
            <p:nvPr/>
          </p:nvSpPr>
          <p:spPr bwMode="auto">
            <a:xfrm>
              <a:off x="2699" y="799"/>
              <a:ext cx="40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ru-RU" sz="3200" b="1">
                  <a:solidFill>
                    <a:srgbClr val="993300"/>
                  </a:solidFill>
                  <a:latin typeface="Arial" charset="0"/>
                </a:rPr>
                <a:t>В</a:t>
              </a:r>
            </a:p>
          </p:txBody>
        </p:sp>
        <p:sp>
          <p:nvSpPr>
            <p:cNvPr id="18463" name="Line 57"/>
            <p:cNvSpPr>
              <a:spLocks noChangeShapeType="1"/>
            </p:cNvSpPr>
            <p:nvPr/>
          </p:nvSpPr>
          <p:spPr bwMode="auto">
            <a:xfrm>
              <a:off x="2744" y="845"/>
              <a:ext cx="181" cy="0"/>
            </a:xfrm>
            <a:prstGeom prst="line">
              <a:avLst/>
            </a:prstGeom>
            <a:noFill/>
            <a:ln w="38100">
              <a:solidFill>
                <a:srgbClr val="9933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8456" name="Text Box 58"/>
          <p:cNvSpPr txBox="1">
            <a:spLocks noChangeArrowheads="1"/>
          </p:cNvSpPr>
          <p:nvPr/>
        </p:nvSpPr>
        <p:spPr bwMode="auto">
          <a:xfrm>
            <a:off x="3492500" y="1557338"/>
            <a:ext cx="71913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sz="3200" b="1">
                <a:solidFill>
                  <a:srgbClr val="993300"/>
                </a:solidFill>
                <a:latin typeface="Arial" charset="0"/>
              </a:rPr>
              <a:t> 1</a:t>
            </a:r>
          </a:p>
        </p:txBody>
      </p:sp>
      <p:grpSp>
        <p:nvGrpSpPr>
          <p:cNvPr id="12" name="Group 59"/>
          <p:cNvGrpSpPr>
            <a:grpSpLocks/>
          </p:cNvGrpSpPr>
          <p:nvPr/>
        </p:nvGrpSpPr>
        <p:grpSpPr bwMode="auto">
          <a:xfrm>
            <a:off x="5219700" y="1052513"/>
            <a:ext cx="647700" cy="579437"/>
            <a:chOff x="2699" y="799"/>
            <a:chExt cx="408" cy="365"/>
          </a:xfrm>
        </p:grpSpPr>
        <p:sp>
          <p:nvSpPr>
            <p:cNvPr id="18460" name="Text Box 60"/>
            <p:cNvSpPr txBox="1">
              <a:spLocks noChangeArrowheads="1"/>
            </p:cNvSpPr>
            <p:nvPr/>
          </p:nvSpPr>
          <p:spPr bwMode="auto">
            <a:xfrm>
              <a:off x="2699" y="799"/>
              <a:ext cx="40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ru-RU" sz="3200" b="1">
                  <a:solidFill>
                    <a:srgbClr val="993300"/>
                  </a:solidFill>
                  <a:latin typeface="Arial" charset="0"/>
                </a:rPr>
                <a:t>В</a:t>
              </a:r>
            </a:p>
          </p:txBody>
        </p:sp>
        <p:sp>
          <p:nvSpPr>
            <p:cNvPr id="18461" name="Line 61"/>
            <p:cNvSpPr>
              <a:spLocks noChangeShapeType="1"/>
            </p:cNvSpPr>
            <p:nvPr/>
          </p:nvSpPr>
          <p:spPr bwMode="auto">
            <a:xfrm>
              <a:off x="2744" y="845"/>
              <a:ext cx="181" cy="0"/>
            </a:xfrm>
            <a:prstGeom prst="line">
              <a:avLst/>
            </a:prstGeom>
            <a:noFill/>
            <a:ln w="38100">
              <a:solidFill>
                <a:srgbClr val="9933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8458" name="Text Box 62"/>
          <p:cNvSpPr txBox="1">
            <a:spLocks noChangeArrowheads="1"/>
          </p:cNvSpPr>
          <p:nvPr/>
        </p:nvSpPr>
        <p:spPr bwMode="auto">
          <a:xfrm>
            <a:off x="5580063" y="1268413"/>
            <a:ext cx="6477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b="1">
                <a:solidFill>
                  <a:srgbClr val="993300"/>
                </a:solidFill>
                <a:latin typeface="Arial" charset="0"/>
              </a:rPr>
              <a:t>2</a:t>
            </a:r>
          </a:p>
        </p:txBody>
      </p:sp>
      <p:sp>
        <p:nvSpPr>
          <p:cNvPr id="56383" name="Text Box 63"/>
          <p:cNvSpPr txBox="1">
            <a:spLocks noChangeArrowheads="1"/>
          </p:cNvSpPr>
          <p:nvPr/>
        </p:nvSpPr>
        <p:spPr bwMode="auto">
          <a:xfrm>
            <a:off x="2843213" y="3789363"/>
            <a:ext cx="230346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sz="4000" b="1">
                <a:solidFill>
                  <a:schemeClr val="accent2"/>
                </a:solidFill>
                <a:latin typeface="Arial" charset="0"/>
              </a:rPr>
              <a:t>Ф</a:t>
            </a:r>
            <a:r>
              <a:rPr lang="ru-RU" sz="4000" b="1" baseline="-25000">
                <a:solidFill>
                  <a:schemeClr val="accent2"/>
                </a:solidFill>
                <a:latin typeface="Arial" charset="0"/>
              </a:rPr>
              <a:t>1 </a:t>
            </a:r>
            <a:r>
              <a:rPr lang="en-US" sz="4000" b="1">
                <a:solidFill>
                  <a:schemeClr val="accent2"/>
                </a:solidFill>
                <a:latin typeface="Arial" charset="0"/>
              </a:rPr>
              <a:t>&lt;</a:t>
            </a:r>
            <a:r>
              <a:rPr lang="ru-RU" sz="4000" b="1">
                <a:solidFill>
                  <a:schemeClr val="accent2"/>
                </a:solidFill>
                <a:latin typeface="Arial" charset="0"/>
              </a:rPr>
              <a:t> Ф</a:t>
            </a:r>
            <a:r>
              <a:rPr lang="ru-RU" sz="4000" b="1" baseline="-25000">
                <a:solidFill>
                  <a:schemeClr val="accent2"/>
                </a:solidFill>
                <a:latin typeface="Arial" charset="0"/>
              </a:rPr>
              <a:t>2</a:t>
            </a:r>
            <a:r>
              <a:rPr lang="ru-RU" sz="3600" b="1" baseline="-25000">
                <a:solidFill>
                  <a:schemeClr val="accent2"/>
                </a:solidFill>
                <a:latin typeface="Arial" charset="0"/>
              </a:rPr>
              <a:t> </a:t>
            </a:r>
            <a:endParaRPr lang="ru-RU" sz="3600" b="1">
              <a:solidFill>
                <a:schemeClr val="accent2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1.94444E-6 6.35838E-7 L -0.11007 0.41942 " pathEditMode="relative" ptsTypes="AA">
                                      <p:cBhvr>
                                        <p:cTn id="6" dur="2000" fill="hold"/>
                                        <p:tgtEl>
                                          <p:spTgt spid="563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1.94444E-6 6.35838E-7 L -0.11007 0.41942 " pathEditMode="relative" ptsTypes="AA">
                                      <p:cBhvr>
                                        <p:cTn id="8" dur="2000" fill="hold"/>
                                        <p:tgtEl>
                                          <p:spTgt spid="563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1.94444E-6 6.35838E-7 L -0.11007 0.41942 " pathEditMode="relative" ptsTypes="AA">
                                      <p:cBhvr>
                                        <p:cTn id="10" dur="2000" fill="hold"/>
                                        <p:tgtEl>
                                          <p:spTgt spid="563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1.94444E-6 6.35838E-7 L -0.11007 0.41942 " pathEditMode="relative" ptsTypes="AA">
                                      <p:cBhvr>
                                        <p:cTn id="12" dur="2000" fill="hold"/>
                                        <p:tgtEl>
                                          <p:spTgt spid="563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1.94444E-6 6.35838E-7 L -0.11007 0.41942 " pathEditMode="relative" ptsTypes="AA">
                                      <p:cBhvr>
                                        <p:cTn id="14" dur="2000" fill="hold"/>
                                        <p:tgtEl>
                                          <p:spTgt spid="563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1.94444E-6 6.35838E-7 L -0.11007 0.41942 " pathEditMode="relative" ptsTypes="AA">
                                      <p:cBhvr>
                                        <p:cTn id="16" dur="2000" fill="hold"/>
                                        <p:tgtEl>
                                          <p:spTgt spid="563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1.94444E-6 6.35838E-7 L -0.11007 0.41942 " pathEditMode="relative" ptsTypes="AA">
                                      <p:cBhvr>
                                        <p:cTn id="18" dur="2000" fill="hold"/>
                                        <p:tgtEl>
                                          <p:spTgt spid="563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1.94444E-6 6.35838E-7 L -0.11007 0.41942 " pathEditMode="relative" ptsTypes="AA">
                                      <p:cBhvr>
                                        <p:cTn id="20" dur="2000" fill="hold"/>
                                        <p:tgtEl>
                                          <p:spTgt spid="563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1.94444E-6 6.35838E-7 L -0.11007 0.41942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63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1.94444E-6 6.35838E-7 L -0.11007 0.41942 " pathEditMode="relative" ptsTypes="AA">
                                      <p:cBhvr>
                                        <p:cTn id="24" dur="2000" fill="hold"/>
                                        <p:tgtEl>
                                          <p:spTgt spid="563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1.94444E-6 6.35838E-7 L -0.11007 0.41942 " pathEditMode="relative" ptsTypes="AA">
                                      <p:cBhvr>
                                        <p:cTn id="26" dur="2000" fill="hold"/>
                                        <p:tgtEl>
                                          <p:spTgt spid="563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1.94444E-6 6.35838E-7 L -0.11007 0.41942 " pathEditMode="relative" ptsTypes="AA">
                                      <p:cBhvr>
                                        <p:cTn id="28" dur="2000" fill="hold"/>
                                        <p:tgtEl>
                                          <p:spTgt spid="563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56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6" grpId="0" animBg="1"/>
      <p:bldP spid="56330" grpId="0" animBg="1"/>
      <p:bldP spid="56331" grpId="0" animBg="1"/>
      <p:bldP spid="56332" grpId="0" animBg="1"/>
      <p:bldP spid="56333" grpId="0" animBg="1"/>
      <p:bldP spid="56334" grpId="0" animBg="1"/>
      <p:bldP spid="56335" grpId="0" animBg="1"/>
      <p:bldP spid="56336" grpId="0" animBg="1"/>
      <p:bldP spid="56337" grpId="0" animBg="1"/>
      <p:bldP spid="56340" grpId="0" animBg="1"/>
      <p:bldP spid="56341" grpId="0" animBg="1"/>
      <p:bldP spid="56342" grpId="0" animBg="1"/>
      <p:bldP spid="5638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8"/>
          <p:cNvSpPr>
            <a:spLocks noChangeArrowheads="1"/>
          </p:cNvSpPr>
          <p:nvPr/>
        </p:nvSpPr>
        <p:spPr bwMode="auto">
          <a:xfrm rot="-4145124">
            <a:off x="4787901" y="2060575"/>
            <a:ext cx="4032250" cy="2016125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0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2147483646 h 21600"/>
              <a:gd name="T10" fmla="*/ 2147483646 w 21600"/>
              <a:gd name="T11" fmla="*/ 2147483646 h 21600"/>
              <a:gd name="T12" fmla="*/ 2147483646 w 21600"/>
              <a:gd name="T13" fmla="*/ 2147483646 h 21600"/>
              <a:gd name="T14" fmla="*/ 2147483646 w 21600"/>
              <a:gd name="T15" fmla="*/ 2147483646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3007" y="10800"/>
                </a:moveTo>
                <a:cubicBezTo>
                  <a:pt x="3007" y="15104"/>
                  <a:pt x="6496" y="18593"/>
                  <a:pt x="10800" y="18593"/>
                </a:cubicBezTo>
                <a:cubicBezTo>
                  <a:pt x="15104" y="18593"/>
                  <a:pt x="18593" y="15104"/>
                  <a:pt x="18593" y="10800"/>
                </a:cubicBezTo>
                <a:cubicBezTo>
                  <a:pt x="18593" y="6496"/>
                  <a:pt x="15104" y="3007"/>
                  <a:pt x="10800" y="3007"/>
                </a:cubicBezTo>
                <a:cubicBezTo>
                  <a:pt x="6496" y="3007"/>
                  <a:pt x="3007" y="6496"/>
                  <a:pt x="3007" y="10800"/>
                </a:cubicBezTo>
                <a:close/>
              </a:path>
            </a:pathLst>
          </a:custGeom>
          <a:gradFill rotWithShape="1">
            <a:gsLst>
              <a:gs pos="0">
                <a:srgbClr val="336600"/>
              </a:gs>
              <a:gs pos="50000">
                <a:srgbClr val="FFFFFF"/>
              </a:gs>
              <a:gs pos="100000">
                <a:srgbClr val="336600"/>
              </a:gs>
            </a:gsLst>
            <a:lin ang="0" scaled="1"/>
          </a:gradFill>
          <a:ln w="9525">
            <a:round/>
            <a:headEnd/>
            <a:tailEnd/>
          </a:ln>
          <a:effectLst/>
          <a:scene3d>
            <a:camera prst="legacyPerspectiveBottom"/>
            <a:lightRig rig="legacyFlat3" dir="t"/>
          </a:scene3d>
          <a:sp3d extrusionH="887400" prstMaterial="legacyPlastic">
            <a:bevelT w="13500" h="13500" prst="angle"/>
            <a:bevelB w="13500" h="13500" prst="angle"/>
            <a:extrusionClr>
              <a:srgbClr val="336600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19459" name="AutoShape 10"/>
          <p:cNvSpPr>
            <a:spLocks noChangeArrowheads="1"/>
          </p:cNvSpPr>
          <p:nvPr/>
        </p:nvSpPr>
        <p:spPr bwMode="auto">
          <a:xfrm rot="2576809">
            <a:off x="395288" y="2276475"/>
            <a:ext cx="4032250" cy="2016125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0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2147483646 h 21600"/>
              <a:gd name="T10" fmla="*/ 2147483646 w 21600"/>
              <a:gd name="T11" fmla="*/ 2147483646 h 21600"/>
              <a:gd name="T12" fmla="*/ 2147483646 w 21600"/>
              <a:gd name="T13" fmla="*/ 2147483646 h 21600"/>
              <a:gd name="T14" fmla="*/ 2147483646 w 21600"/>
              <a:gd name="T15" fmla="*/ 2147483646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3007" y="10800"/>
                </a:moveTo>
                <a:cubicBezTo>
                  <a:pt x="3007" y="15104"/>
                  <a:pt x="6496" y="18593"/>
                  <a:pt x="10800" y="18593"/>
                </a:cubicBezTo>
                <a:cubicBezTo>
                  <a:pt x="15104" y="18593"/>
                  <a:pt x="18593" y="15104"/>
                  <a:pt x="18593" y="10800"/>
                </a:cubicBezTo>
                <a:cubicBezTo>
                  <a:pt x="18593" y="6496"/>
                  <a:pt x="15104" y="3007"/>
                  <a:pt x="10800" y="3007"/>
                </a:cubicBezTo>
                <a:cubicBezTo>
                  <a:pt x="6496" y="3007"/>
                  <a:pt x="3007" y="6496"/>
                  <a:pt x="3007" y="10800"/>
                </a:cubicBezTo>
                <a:close/>
              </a:path>
            </a:pathLst>
          </a:custGeom>
          <a:gradFill rotWithShape="1">
            <a:gsLst>
              <a:gs pos="0">
                <a:srgbClr val="336600"/>
              </a:gs>
              <a:gs pos="50000">
                <a:srgbClr val="FFFFFF"/>
              </a:gs>
              <a:gs pos="100000">
                <a:srgbClr val="336600"/>
              </a:gs>
            </a:gsLst>
            <a:lin ang="0" scaled="1"/>
          </a:gradFill>
          <a:ln w="9525">
            <a:round/>
            <a:headEnd/>
            <a:tailEnd/>
          </a:ln>
          <a:effectLst/>
          <a:scene3d>
            <a:camera prst="legacyPerspectiveBottom"/>
            <a:lightRig rig="legacyFlat3" dir="t"/>
          </a:scene3d>
          <a:sp3d extrusionH="887400" prstMaterial="legacyPlastic">
            <a:bevelT w="13500" h="13500" prst="angle"/>
            <a:bevelB w="13500" h="13500" prst="angle"/>
            <a:extrusionClr>
              <a:srgbClr val="336600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57355" name="Line 11"/>
          <p:cNvSpPr>
            <a:spLocks noChangeShapeType="1"/>
          </p:cNvSpPr>
          <p:nvPr/>
        </p:nvSpPr>
        <p:spPr bwMode="auto">
          <a:xfrm flipH="1">
            <a:off x="1547813" y="1196975"/>
            <a:ext cx="647700" cy="187325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7356" name="Line 12"/>
          <p:cNvSpPr>
            <a:spLocks noChangeShapeType="1"/>
          </p:cNvSpPr>
          <p:nvPr/>
        </p:nvSpPr>
        <p:spPr bwMode="auto">
          <a:xfrm flipH="1">
            <a:off x="2051050" y="1628775"/>
            <a:ext cx="647700" cy="187325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7357" name="Line 13"/>
          <p:cNvSpPr>
            <a:spLocks noChangeShapeType="1"/>
          </p:cNvSpPr>
          <p:nvPr/>
        </p:nvSpPr>
        <p:spPr bwMode="auto">
          <a:xfrm flipH="1">
            <a:off x="2411413" y="1989138"/>
            <a:ext cx="647700" cy="187325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7358" name="Line 14"/>
          <p:cNvSpPr>
            <a:spLocks noChangeShapeType="1"/>
          </p:cNvSpPr>
          <p:nvPr/>
        </p:nvSpPr>
        <p:spPr bwMode="auto">
          <a:xfrm flipH="1">
            <a:off x="2987675" y="2276475"/>
            <a:ext cx="647700" cy="187325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7359" name="Line 15"/>
          <p:cNvSpPr>
            <a:spLocks noChangeShapeType="1"/>
          </p:cNvSpPr>
          <p:nvPr/>
        </p:nvSpPr>
        <p:spPr bwMode="auto">
          <a:xfrm flipH="1">
            <a:off x="2843213" y="1773238"/>
            <a:ext cx="647700" cy="187325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7360" name="Line 16"/>
          <p:cNvSpPr>
            <a:spLocks noChangeShapeType="1"/>
          </p:cNvSpPr>
          <p:nvPr/>
        </p:nvSpPr>
        <p:spPr bwMode="auto">
          <a:xfrm flipH="1">
            <a:off x="2411413" y="1341438"/>
            <a:ext cx="647700" cy="187325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7361" name="Line 17"/>
          <p:cNvSpPr>
            <a:spLocks noChangeShapeType="1"/>
          </p:cNvSpPr>
          <p:nvPr/>
        </p:nvSpPr>
        <p:spPr bwMode="auto">
          <a:xfrm flipH="1">
            <a:off x="1908175" y="1052513"/>
            <a:ext cx="647700" cy="187325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7363" name="Line 19"/>
          <p:cNvSpPr>
            <a:spLocks noChangeShapeType="1"/>
          </p:cNvSpPr>
          <p:nvPr/>
        </p:nvSpPr>
        <p:spPr bwMode="auto">
          <a:xfrm flipH="1">
            <a:off x="3348038" y="2276475"/>
            <a:ext cx="647700" cy="187325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7365" name="Line 21"/>
          <p:cNvSpPr>
            <a:spLocks noChangeShapeType="1"/>
          </p:cNvSpPr>
          <p:nvPr/>
        </p:nvSpPr>
        <p:spPr bwMode="auto">
          <a:xfrm flipH="1">
            <a:off x="6013450" y="620713"/>
            <a:ext cx="647700" cy="187325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7366" name="Line 22"/>
          <p:cNvSpPr>
            <a:spLocks noChangeShapeType="1"/>
          </p:cNvSpPr>
          <p:nvPr/>
        </p:nvSpPr>
        <p:spPr bwMode="auto">
          <a:xfrm flipH="1">
            <a:off x="6516688" y="1052513"/>
            <a:ext cx="647700" cy="187325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7367" name="Line 23"/>
          <p:cNvSpPr>
            <a:spLocks noChangeShapeType="1"/>
          </p:cNvSpPr>
          <p:nvPr/>
        </p:nvSpPr>
        <p:spPr bwMode="auto">
          <a:xfrm flipH="1">
            <a:off x="6877050" y="1412875"/>
            <a:ext cx="647700" cy="187325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7368" name="Line 24"/>
          <p:cNvSpPr>
            <a:spLocks noChangeShapeType="1"/>
          </p:cNvSpPr>
          <p:nvPr/>
        </p:nvSpPr>
        <p:spPr bwMode="auto">
          <a:xfrm flipH="1">
            <a:off x="7453313" y="1700213"/>
            <a:ext cx="647700" cy="187325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7369" name="Line 25"/>
          <p:cNvSpPr>
            <a:spLocks noChangeShapeType="1"/>
          </p:cNvSpPr>
          <p:nvPr/>
        </p:nvSpPr>
        <p:spPr bwMode="auto">
          <a:xfrm flipH="1">
            <a:off x="7308850" y="1196975"/>
            <a:ext cx="647700" cy="187325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7370" name="Line 26"/>
          <p:cNvSpPr>
            <a:spLocks noChangeShapeType="1"/>
          </p:cNvSpPr>
          <p:nvPr/>
        </p:nvSpPr>
        <p:spPr bwMode="auto">
          <a:xfrm flipH="1">
            <a:off x="6877050" y="765175"/>
            <a:ext cx="647700" cy="187325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7371" name="Line 27"/>
          <p:cNvSpPr>
            <a:spLocks noChangeShapeType="1"/>
          </p:cNvSpPr>
          <p:nvPr/>
        </p:nvSpPr>
        <p:spPr bwMode="auto">
          <a:xfrm flipH="1">
            <a:off x="6373813" y="476250"/>
            <a:ext cx="647700" cy="187325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7372" name="Line 28"/>
          <p:cNvSpPr>
            <a:spLocks noChangeShapeType="1"/>
          </p:cNvSpPr>
          <p:nvPr/>
        </p:nvSpPr>
        <p:spPr bwMode="auto">
          <a:xfrm flipH="1">
            <a:off x="7813675" y="1700213"/>
            <a:ext cx="647700" cy="187325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9476" name="AutoShape 7"/>
          <p:cNvSpPr>
            <a:spLocks noChangeArrowheads="1"/>
          </p:cNvSpPr>
          <p:nvPr/>
        </p:nvSpPr>
        <p:spPr bwMode="auto">
          <a:xfrm rot="-8006486">
            <a:off x="589757" y="1967706"/>
            <a:ext cx="3887788" cy="2447925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380 w 21600"/>
              <a:gd name="T13" fmla="*/ 0 h 21600"/>
              <a:gd name="T14" fmla="*/ 21220 w 21600"/>
              <a:gd name="T15" fmla="*/ 1284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3018" y="10631"/>
                </a:moveTo>
                <a:cubicBezTo>
                  <a:pt x="3110" y="6399"/>
                  <a:pt x="6567" y="3016"/>
                  <a:pt x="10800" y="3017"/>
                </a:cubicBezTo>
                <a:cubicBezTo>
                  <a:pt x="15032" y="3017"/>
                  <a:pt x="18489" y="6399"/>
                  <a:pt x="18581" y="10631"/>
                </a:cubicBezTo>
                <a:lnTo>
                  <a:pt x="21597" y="10565"/>
                </a:lnTo>
                <a:cubicBezTo>
                  <a:pt x="21469" y="4693"/>
                  <a:pt x="16673" y="-1"/>
                  <a:pt x="10799" y="0"/>
                </a:cubicBezTo>
                <a:cubicBezTo>
                  <a:pt x="4926" y="0"/>
                  <a:pt x="130" y="4693"/>
                  <a:pt x="2" y="10565"/>
                </a:cubicBezTo>
                <a:lnTo>
                  <a:pt x="3018" y="10631"/>
                </a:lnTo>
                <a:close/>
              </a:path>
            </a:pathLst>
          </a:custGeom>
          <a:gradFill rotWithShape="1">
            <a:gsLst>
              <a:gs pos="0">
                <a:srgbClr val="336600"/>
              </a:gs>
              <a:gs pos="50000">
                <a:srgbClr val="FFFFFF"/>
              </a:gs>
              <a:gs pos="100000">
                <a:srgbClr val="336600"/>
              </a:gs>
            </a:gsLst>
            <a:lin ang="0" scaled="1"/>
          </a:gradFill>
          <a:ln w="9525">
            <a:round/>
            <a:headEnd/>
            <a:tailEnd/>
          </a:ln>
          <a:effectLst/>
          <a:scene3d>
            <a:camera prst="legacyPerspectiveBottom"/>
            <a:lightRig rig="legacyFlat3" dir="t"/>
          </a:scene3d>
          <a:sp3d extrusionH="887400" prstMaterial="legacyPlastic">
            <a:bevelT w="13500" h="13500" prst="angle"/>
            <a:bevelB w="13500" h="13500" prst="angle"/>
            <a:extrusionClr>
              <a:srgbClr val="336600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250825" y="188913"/>
            <a:ext cx="2376488" cy="920750"/>
            <a:chOff x="2336" y="119"/>
            <a:chExt cx="1497" cy="499"/>
          </a:xfrm>
        </p:grpSpPr>
        <p:sp>
          <p:nvSpPr>
            <p:cNvPr id="19506" name="Rectangle 30"/>
            <p:cNvSpPr>
              <a:spLocks noChangeArrowheads="1"/>
            </p:cNvSpPr>
            <p:nvPr/>
          </p:nvSpPr>
          <p:spPr bwMode="auto">
            <a:xfrm>
              <a:off x="2336" y="119"/>
              <a:ext cx="1407" cy="499"/>
            </a:xfrm>
            <a:prstGeom prst="rect">
              <a:avLst/>
            </a:prstGeom>
            <a:gradFill rotWithShape="1">
              <a:gsLst>
                <a:gs pos="0">
                  <a:srgbClr val="766C51"/>
                </a:gs>
                <a:gs pos="50000">
                  <a:srgbClr val="FFEAAF"/>
                </a:gs>
                <a:gs pos="100000">
                  <a:srgbClr val="766C5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/>
            </a:p>
          </p:txBody>
        </p:sp>
        <p:grpSp>
          <p:nvGrpSpPr>
            <p:cNvPr id="3" name="Group 31"/>
            <p:cNvGrpSpPr>
              <a:grpSpLocks/>
            </p:cNvGrpSpPr>
            <p:nvPr/>
          </p:nvGrpSpPr>
          <p:grpSpPr bwMode="auto">
            <a:xfrm>
              <a:off x="2473" y="164"/>
              <a:ext cx="408" cy="313"/>
              <a:chOff x="2699" y="799"/>
              <a:chExt cx="408" cy="313"/>
            </a:xfrm>
          </p:grpSpPr>
          <p:sp>
            <p:nvSpPr>
              <p:cNvPr id="19514" name="Text Box 32"/>
              <p:cNvSpPr txBox="1">
                <a:spLocks noChangeArrowheads="1"/>
              </p:cNvSpPr>
              <p:nvPr/>
            </p:nvSpPr>
            <p:spPr bwMode="auto">
              <a:xfrm>
                <a:off x="2699" y="799"/>
                <a:ext cx="408" cy="3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ru-RU" sz="3200" b="1">
                    <a:solidFill>
                      <a:srgbClr val="993300"/>
                    </a:solidFill>
                    <a:latin typeface="Arial" charset="0"/>
                  </a:rPr>
                  <a:t>В</a:t>
                </a:r>
              </a:p>
            </p:txBody>
          </p:sp>
          <p:sp>
            <p:nvSpPr>
              <p:cNvPr id="19515" name="Line 33"/>
              <p:cNvSpPr>
                <a:spLocks noChangeShapeType="1"/>
              </p:cNvSpPr>
              <p:nvPr/>
            </p:nvSpPr>
            <p:spPr bwMode="auto">
              <a:xfrm>
                <a:off x="2744" y="845"/>
                <a:ext cx="181" cy="0"/>
              </a:xfrm>
              <a:prstGeom prst="line">
                <a:avLst/>
              </a:prstGeom>
              <a:noFill/>
              <a:ln w="38100">
                <a:solidFill>
                  <a:srgbClr val="9933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9508" name="Text Box 34"/>
            <p:cNvSpPr txBox="1">
              <a:spLocks noChangeArrowheads="1"/>
            </p:cNvSpPr>
            <p:nvPr/>
          </p:nvSpPr>
          <p:spPr bwMode="auto">
            <a:xfrm>
              <a:off x="2609" y="300"/>
              <a:ext cx="453" cy="3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ru-RU" sz="3200" b="1">
                  <a:solidFill>
                    <a:srgbClr val="993300"/>
                  </a:solidFill>
                  <a:latin typeface="Arial" charset="0"/>
                </a:rPr>
                <a:t> 1</a:t>
              </a:r>
            </a:p>
          </p:txBody>
        </p:sp>
        <p:grpSp>
          <p:nvGrpSpPr>
            <p:cNvPr id="4" name="Group 35"/>
            <p:cNvGrpSpPr>
              <a:grpSpLocks/>
            </p:cNvGrpSpPr>
            <p:nvPr/>
          </p:nvGrpSpPr>
          <p:grpSpPr bwMode="auto">
            <a:xfrm>
              <a:off x="3198" y="164"/>
              <a:ext cx="408" cy="313"/>
              <a:chOff x="2699" y="799"/>
              <a:chExt cx="408" cy="313"/>
            </a:xfrm>
          </p:grpSpPr>
          <p:sp>
            <p:nvSpPr>
              <p:cNvPr id="19512" name="Text Box 36"/>
              <p:cNvSpPr txBox="1">
                <a:spLocks noChangeArrowheads="1"/>
              </p:cNvSpPr>
              <p:nvPr/>
            </p:nvSpPr>
            <p:spPr bwMode="auto">
              <a:xfrm>
                <a:off x="2699" y="799"/>
                <a:ext cx="408" cy="3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ru-RU" sz="3200" b="1">
                    <a:solidFill>
                      <a:srgbClr val="993300"/>
                    </a:solidFill>
                    <a:latin typeface="Arial" charset="0"/>
                  </a:rPr>
                  <a:t>В</a:t>
                </a:r>
              </a:p>
            </p:txBody>
          </p:sp>
          <p:sp>
            <p:nvSpPr>
              <p:cNvPr id="19513" name="Line 37"/>
              <p:cNvSpPr>
                <a:spLocks noChangeShapeType="1"/>
              </p:cNvSpPr>
              <p:nvPr/>
            </p:nvSpPr>
            <p:spPr bwMode="auto">
              <a:xfrm>
                <a:off x="2744" y="845"/>
                <a:ext cx="181" cy="0"/>
              </a:xfrm>
              <a:prstGeom prst="line">
                <a:avLst/>
              </a:prstGeom>
              <a:noFill/>
              <a:ln w="38100">
                <a:solidFill>
                  <a:srgbClr val="9933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9510" name="Text Box 38"/>
            <p:cNvSpPr txBox="1">
              <a:spLocks noChangeArrowheads="1"/>
            </p:cNvSpPr>
            <p:nvPr/>
          </p:nvSpPr>
          <p:spPr bwMode="auto">
            <a:xfrm>
              <a:off x="3425" y="300"/>
              <a:ext cx="408" cy="2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ru-RU" b="1">
                  <a:solidFill>
                    <a:srgbClr val="993300"/>
                  </a:solidFill>
                  <a:latin typeface="Arial" charset="0"/>
                </a:rPr>
                <a:t>2</a:t>
              </a:r>
            </a:p>
          </p:txBody>
        </p:sp>
        <p:sp>
          <p:nvSpPr>
            <p:cNvPr id="19511" name="Text Box 39"/>
            <p:cNvSpPr txBox="1">
              <a:spLocks noChangeArrowheads="1"/>
            </p:cNvSpPr>
            <p:nvPr/>
          </p:nvSpPr>
          <p:spPr bwMode="auto">
            <a:xfrm>
              <a:off x="2881" y="164"/>
              <a:ext cx="498" cy="3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ru-RU" sz="3600" b="1">
                  <a:solidFill>
                    <a:srgbClr val="993300"/>
                  </a:solidFill>
                  <a:latin typeface="Arial" charset="0"/>
                </a:rPr>
                <a:t>=</a:t>
              </a:r>
            </a:p>
          </p:txBody>
        </p:sp>
      </p:grpSp>
      <p:grpSp>
        <p:nvGrpSpPr>
          <p:cNvPr id="5" name="Group 40"/>
          <p:cNvGrpSpPr>
            <a:grpSpLocks/>
          </p:cNvGrpSpPr>
          <p:nvPr/>
        </p:nvGrpSpPr>
        <p:grpSpPr bwMode="auto">
          <a:xfrm>
            <a:off x="6372225" y="188913"/>
            <a:ext cx="2590800" cy="936625"/>
            <a:chOff x="3198" y="0"/>
            <a:chExt cx="1632" cy="590"/>
          </a:xfrm>
        </p:grpSpPr>
        <p:sp>
          <p:nvSpPr>
            <p:cNvPr id="19498" name="Rectangle 41"/>
            <p:cNvSpPr>
              <a:spLocks noChangeArrowheads="1"/>
            </p:cNvSpPr>
            <p:nvPr/>
          </p:nvSpPr>
          <p:spPr bwMode="auto">
            <a:xfrm>
              <a:off x="3198" y="0"/>
              <a:ext cx="1632" cy="590"/>
            </a:xfrm>
            <a:prstGeom prst="rect">
              <a:avLst/>
            </a:prstGeom>
            <a:gradFill rotWithShape="1">
              <a:gsLst>
                <a:gs pos="0">
                  <a:srgbClr val="000000"/>
                </a:gs>
                <a:gs pos="50000">
                  <a:srgbClr val="8DD4ED"/>
                </a:gs>
                <a:gs pos="100000">
                  <a:srgbClr val="000000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/>
            </a:p>
          </p:txBody>
        </p:sp>
        <p:grpSp>
          <p:nvGrpSpPr>
            <p:cNvPr id="6" name="Group 42"/>
            <p:cNvGrpSpPr>
              <a:grpSpLocks/>
            </p:cNvGrpSpPr>
            <p:nvPr/>
          </p:nvGrpSpPr>
          <p:grpSpPr bwMode="auto">
            <a:xfrm>
              <a:off x="4059" y="119"/>
              <a:ext cx="423" cy="463"/>
              <a:chOff x="2789" y="1162"/>
              <a:chExt cx="423" cy="463"/>
            </a:xfrm>
          </p:grpSpPr>
          <p:sp>
            <p:nvSpPr>
              <p:cNvPr id="19504" name="Text Box 43"/>
              <p:cNvSpPr txBox="1">
                <a:spLocks noChangeArrowheads="1"/>
              </p:cNvSpPr>
              <p:nvPr/>
            </p:nvSpPr>
            <p:spPr bwMode="auto">
              <a:xfrm>
                <a:off x="2789" y="1162"/>
                <a:ext cx="318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en-US" sz="3200" b="1">
                    <a:solidFill>
                      <a:schemeClr val="accent2"/>
                    </a:solidFill>
                    <a:latin typeface="Arial" charset="0"/>
                  </a:rPr>
                  <a:t>S</a:t>
                </a:r>
                <a:endParaRPr lang="ru-RU" sz="3200" b="1">
                  <a:solidFill>
                    <a:schemeClr val="accent2"/>
                  </a:solidFill>
                  <a:latin typeface="Arial" charset="0"/>
                </a:endParaRPr>
              </a:p>
            </p:txBody>
          </p:sp>
          <p:sp>
            <p:nvSpPr>
              <p:cNvPr id="19505" name="Rectangle 44"/>
              <p:cNvSpPr>
                <a:spLocks noChangeArrowheads="1"/>
              </p:cNvSpPr>
              <p:nvPr/>
            </p:nvSpPr>
            <p:spPr bwMode="auto">
              <a:xfrm>
                <a:off x="2971" y="1298"/>
                <a:ext cx="241" cy="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en-US" b="1">
                    <a:solidFill>
                      <a:schemeClr val="accent2"/>
                    </a:solidFill>
                    <a:latin typeface="Arial" charset="0"/>
                  </a:rPr>
                  <a:t>2</a:t>
                </a:r>
                <a:endParaRPr lang="ru-RU" b="1">
                  <a:solidFill>
                    <a:schemeClr val="accent2"/>
                  </a:solidFill>
                  <a:latin typeface="Arial" charset="0"/>
                </a:endParaRPr>
              </a:p>
            </p:txBody>
          </p:sp>
        </p:grpSp>
        <p:grpSp>
          <p:nvGrpSpPr>
            <p:cNvPr id="7" name="Group 45"/>
            <p:cNvGrpSpPr>
              <a:grpSpLocks/>
            </p:cNvGrpSpPr>
            <p:nvPr/>
          </p:nvGrpSpPr>
          <p:grpSpPr bwMode="auto">
            <a:xfrm>
              <a:off x="3379" y="119"/>
              <a:ext cx="499" cy="426"/>
              <a:chOff x="1882" y="1253"/>
              <a:chExt cx="590" cy="586"/>
            </a:xfrm>
          </p:grpSpPr>
          <p:sp>
            <p:nvSpPr>
              <p:cNvPr id="19502" name="Text Box 46"/>
              <p:cNvSpPr txBox="1">
                <a:spLocks noChangeArrowheads="1"/>
              </p:cNvSpPr>
              <p:nvPr/>
            </p:nvSpPr>
            <p:spPr bwMode="auto">
              <a:xfrm>
                <a:off x="1882" y="1253"/>
                <a:ext cx="318" cy="5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en-US" sz="3200" b="1">
                    <a:solidFill>
                      <a:schemeClr val="accent2"/>
                    </a:solidFill>
                    <a:latin typeface="Arial" charset="0"/>
                  </a:rPr>
                  <a:t>S</a:t>
                </a:r>
                <a:endParaRPr lang="ru-RU" sz="3200" b="1">
                  <a:solidFill>
                    <a:schemeClr val="accent2"/>
                  </a:solidFill>
                  <a:latin typeface="Arial" charset="0"/>
                </a:endParaRPr>
              </a:p>
            </p:txBody>
          </p:sp>
          <p:sp>
            <p:nvSpPr>
              <p:cNvPr id="19503" name="Text Box 47"/>
              <p:cNvSpPr txBox="1">
                <a:spLocks noChangeArrowheads="1"/>
              </p:cNvSpPr>
              <p:nvPr/>
            </p:nvSpPr>
            <p:spPr bwMode="auto">
              <a:xfrm>
                <a:off x="2064" y="1389"/>
                <a:ext cx="408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en-US" b="1">
                    <a:solidFill>
                      <a:schemeClr val="accent2"/>
                    </a:solidFill>
                    <a:latin typeface="Arial" charset="0"/>
                  </a:rPr>
                  <a:t>1</a:t>
                </a:r>
                <a:endParaRPr lang="ru-RU" b="1">
                  <a:solidFill>
                    <a:schemeClr val="accent2"/>
                  </a:solidFill>
                  <a:latin typeface="Arial" charset="0"/>
                </a:endParaRPr>
              </a:p>
            </p:txBody>
          </p:sp>
        </p:grpSp>
        <p:sp>
          <p:nvSpPr>
            <p:cNvPr id="19501" name="Text Box 48"/>
            <p:cNvSpPr txBox="1">
              <a:spLocks noChangeArrowheads="1"/>
            </p:cNvSpPr>
            <p:nvPr/>
          </p:nvSpPr>
          <p:spPr bwMode="auto">
            <a:xfrm>
              <a:off x="3742" y="164"/>
              <a:ext cx="272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ru-RU" b="1">
                  <a:solidFill>
                    <a:schemeClr val="accent2"/>
                  </a:solidFill>
                  <a:latin typeface="Arial" charset="0"/>
                </a:rPr>
                <a:t>=</a:t>
              </a:r>
            </a:p>
          </p:txBody>
        </p:sp>
      </p:grpSp>
      <p:grpSp>
        <p:nvGrpSpPr>
          <p:cNvPr id="8" name="Group 49"/>
          <p:cNvGrpSpPr>
            <a:grpSpLocks/>
          </p:cNvGrpSpPr>
          <p:nvPr/>
        </p:nvGrpSpPr>
        <p:grpSpPr bwMode="auto">
          <a:xfrm>
            <a:off x="0" y="5084763"/>
            <a:ext cx="9144000" cy="1700212"/>
            <a:chOff x="0" y="3249"/>
            <a:chExt cx="5760" cy="1071"/>
          </a:xfrm>
        </p:grpSpPr>
        <p:sp>
          <p:nvSpPr>
            <p:cNvPr id="19496" name="Rectangle 50" descr="Крупная сетка"/>
            <p:cNvSpPr>
              <a:spLocks noChangeArrowheads="1"/>
            </p:cNvSpPr>
            <p:nvPr/>
          </p:nvSpPr>
          <p:spPr bwMode="auto">
            <a:xfrm>
              <a:off x="0" y="3249"/>
              <a:ext cx="5760" cy="1071"/>
            </a:xfrm>
            <a:prstGeom prst="rect">
              <a:avLst/>
            </a:prstGeom>
            <a:pattFill prst="lgGrid">
              <a:fgClr>
                <a:schemeClr val="accent1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/>
            </a:p>
          </p:txBody>
        </p:sp>
        <p:sp>
          <p:nvSpPr>
            <p:cNvPr id="19497" name="Text Box 51"/>
            <p:cNvSpPr txBox="1">
              <a:spLocks noChangeArrowheads="1"/>
            </p:cNvSpPr>
            <p:nvPr/>
          </p:nvSpPr>
          <p:spPr bwMode="auto">
            <a:xfrm>
              <a:off x="158" y="3430"/>
              <a:ext cx="5602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endParaRPr lang="ru-RU" b="1">
                <a:solidFill>
                  <a:schemeClr val="accent2"/>
                </a:solidFill>
                <a:latin typeface="Arial" charset="0"/>
              </a:endParaRPr>
            </a:p>
          </p:txBody>
        </p:sp>
      </p:grpSp>
      <p:grpSp>
        <p:nvGrpSpPr>
          <p:cNvPr id="9" name="Group 52"/>
          <p:cNvGrpSpPr>
            <a:grpSpLocks/>
          </p:cNvGrpSpPr>
          <p:nvPr/>
        </p:nvGrpSpPr>
        <p:grpSpPr bwMode="auto">
          <a:xfrm>
            <a:off x="5508625" y="1268413"/>
            <a:ext cx="647700" cy="579437"/>
            <a:chOff x="2699" y="799"/>
            <a:chExt cx="408" cy="365"/>
          </a:xfrm>
        </p:grpSpPr>
        <p:sp>
          <p:nvSpPr>
            <p:cNvPr id="19494" name="Text Box 53"/>
            <p:cNvSpPr txBox="1">
              <a:spLocks noChangeArrowheads="1"/>
            </p:cNvSpPr>
            <p:nvPr/>
          </p:nvSpPr>
          <p:spPr bwMode="auto">
            <a:xfrm>
              <a:off x="2699" y="799"/>
              <a:ext cx="40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ru-RU" sz="3200" b="1">
                  <a:solidFill>
                    <a:srgbClr val="993300"/>
                  </a:solidFill>
                  <a:latin typeface="Arial" charset="0"/>
                </a:rPr>
                <a:t>В</a:t>
              </a:r>
            </a:p>
          </p:txBody>
        </p:sp>
        <p:sp>
          <p:nvSpPr>
            <p:cNvPr id="19495" name="Line 54"/>
            <p:cNvSpPr>
              <a:spLocks noChangeShapeType="1"/>
            </p:cNvSpPr>
            <p:nvPr/>
          </p:nvSpPr>
          <p:spPr bwMode="auto">
            <a:xfrm>
              <a:off x="2744" y="845"/>
              <a:ext cx="181" cy="0"/>
            </a:xfrm>
            <a:prstGeom prst="line">
              <a:avLst/>
            </a:prstGeom>
            <a:noFill/>
            <a:ln w="38100">
              <a:solidFill>
                <a:srgbClr val="9933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9481" name="Text Box 55"/>
          <p:cNvSpPr txBox="1">
            <a:spLocks noChangeArrowheads="1"/>
          </p:cNvSpPr>
          <p:nvPr/>
        </p:nvSpPr>
        <p:spPr bwMode="auto">
          <a:xfrm>
            <a:off x="5868988" y="1484313"/>
            <a:ext cx="6477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b="1">
                <a:solidFill>
                  <a:srgbClr val="993300"/>
                </a:solidFill>
                <a:latin typeface="Arial" charset="0"/>
              </a:rPr>
              <a:t>2</a:t>
            </a:r>
          </a:p>
        </p:txBody>
      </p:sp>
      <p:grpSp>
        <p:nvGrpSpPr>
          <p:cNvPr id="10" name="Group 56"/>
          <p:cNvGrpSpPr>
            <a:grpSpLocks/>
          </p:cNvGrpSpPr>
          <p:nvPr/>
        </p:nvGrpSpPr>
        <p:grpSpPr bwMode="auto">
          <a:xfrm>
            <a:off x="3203575" y="1196975"/>
            <a:ext cx="647700" cy="579438"/>
            <a:chOff x="2699" y="799"/>
            <a:chExt cx="408" cy="365"/>
          </a:xfrm>
        </p:grpSpPr>
        <p:sp>
          <p:nvSpPr>
            <p:cNvPr id="19492" name="Text Box 57"/>
            <p:cNvSpPr txBox="1">
              <a:spLocks noChangeArrowheads="1"/>
            </p:cNvSpPr>
            <p:nvPr/>
          </p:nvSpPr>
          <p:spPr bwMode="auto">
            <a:xfrm>
              <a:off x="2699" y="799"/>
              <a:ext cx="40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ru-RU" sz="3200" b="1">
                  <a:solidFill>
                    <a:srgbClr val="993300"/>
                  </a:solidFill>
                  <a:latin typeface="Arial" charset="0"/>
                </a:rPr>
                <a:t>В</a:t>
              </a:r>
            </a:p>
          </p:txBody>
        </p:sp>
        <p:sp>
          <p:nvSpPr>
            <p:cNvPr id="19493" name="Line 58"/>
            <p:cNvSpPr>
              <a:spLocks noChangeShapeType="1"/>
            </p:cNvSpPr>
            <p:nvPr/>
          </p:nvSpPr>
          <p:spPr bwMode="auto">
            <a:xfrm>
              <a:off x="2744" y="845"/>
              <a:ext cx="181" cy="0"/>
            </a:xfrm>
            <a:prstGeom prst="line">
              <a:avLst/>
            </a:prstGeom>
            <a:noFill/>
            <a:ln w="38100">
              <a:solidFill>
                <a:srgbClr val="9933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9483" name="Text Box 59"/>
          <p:cNvSpPr txBox="1">
            <a:spLocks noChangeArrowheads="1"/>
          </p:cNvSpPr>
          <p:nvPr/>
        </p:nvSpPr>
        <p:spPr bwMode="auto">
          <a:xfrm>
            <a:off x="3419475" y="1412875"/>
            <a:ext cx="7191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sz="3200" b="1">
                <a:solidFill>
                  <a:srgbClr val="993300"/>
                </a:solidFill>
                <a:latin typeface="Arial" charset="0"/>
              </a:rPr>
              <a:t> 1</a:t>
            </a:r>
          </a:p>
        </p:txBody>
      </p:sp>
      <p:grpSp>
        <p:nvGrpSpPr>
          <p:cNvPr id="11" name="Group 60"/>
          <p:cNvGrpSpPr>
            <a:grpSpLocks/>
          </p:cNvGrpSpPr>
          <p:nvPr/>
        </p:nvGrpSpPr>
        <p:grpSpPr bwMode="auto">
          <a:xfrm>
            <a:off x="179388" y="3213100"/>
            <a:ext cx="936625" cy="741363"/>
            <a:chOff x="1882" y="1253"/>
            <a:chExt cx="590" cy="454"/>
          </a:xfrm>
        </p:grpSpPr>
        <p:sp>
          <p:nvSpPr>
            <p:cNvPr id="19490" name="Text Box 61"/>
            <p:cNvSpPr txBox="1">
              <a:spLocks noChangeArrowheads="1"/>
            </p:cNvSpPr>
            <p:nvPr/>
          </p:nvSpPr>
          <p:spPr bwMode="auto">
            <a:xfrm>
              <a:off x="1882" y="1253"/>
              <a:ext cx="318" cy="3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3200" b="1">
                  <a:solidFill>
                    <a:schemeClr val="accent2"/>
                  </a:solidFill>
                  <a:latin typeface="Arial" charset="0"/>
                </a:rPr>
                <a:t>S</a:t>
              </a:r>
              <a:endParaRPr lang="ru-RU" sz="3200" b="1">
                <a:solidFill>
                  <a:schemeClr val="accent2"/>
                </a:solidFill>
                <a:latin typeface="Arial" charset="0"/>
              </a:endParaRPr>
            </a:p>
          </p:txBody>
        </p:sp>
        <p:sp>
          <p:nvSpPr>
            <p:cNvPr id="19491" name="Text Box 62"/>
            <p:cNvSpPr txBox="1">
              <a:spLocks noChangeArrowheads="1"/>
            </p:cNvSpPr>
            <p:nvPr/>
          </p:nvSpPr>
          <p:spPr bwMode="auto">
            <a:xfrm>
              <a:off x="2064" y="1389"/>
              <a:ext cx="408" cy="3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b="1">
                  <a:solidFill>
                    <a:schemeClr val="accent2"/>
                  </a:solidFill>
                  <a:latin typeface="Arial" charset="0"/>
                </a:rPr>
                <a:t>1</a:t>
              </a:r>
              <a:endParaRPr lang="ru-RU" b="1">
                <a:solidFill>
                  <a:schemeClr val="accent2"/>
                </a:solidFill>
                <a:latin typeface="Arial" charset="0"/>
              </a:endParaRPr>
            </a:p>
          </p:txBody>
        </p:sp>
      </p:grpSp>
      <p:grpSp>
        <p:nvGrpSpPr>
          <p:cNvPr id="12" name="Group 63"/>
          <p:cNvGrpSpPr>
            <a:grpSpLocks/>
          </p:cNvGrpSpPr>
          <p:nvPr/>
        </p:nvGrpSpPr>
        <p:grpSpPr bwMode="auto">
          <a:xfrm>
            <a:off x="8027988" y="3860800"/>
            <a:ext cx="765175" cy="735013"/>
            <a:chOff x="2789" y="1162"/>
            <a:chExt cx="365" cy="463"/>
          </a:xfrm>
        </p:grpSpPr>
        <p:sp>
          <p:nvSpPr>
            <p:cNvPr id="19488" name="Text Box 64"/>
            <p:cNvSpPr txBox="1">
              <a:spLocks noChangeArrowheads="1"/>
            </p:cNvSpPr>
            <p:nvPr/>
          </p:nvSpPr>
          <p:spPr bwMode="auto">
            <a:xfrm>
              <a:off x="2789" y="1162"/>
              <a:ext cx="31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3200" b="1">
                  <a:solidFill>
                    <a:schemeClr val="accent2"/>
                  </a:solidFill>
                  <a:latin typeface="Arial" charset="0"/>
                </a:rPr>
                <a:t>S</a:t>
              </a:r>
              <a:endParaRPr lang="ru-RU" sz="3200" b="1">
                <a:solidFill>
                  <a:schemeClr val="accent2"/>
                </a:solidFill>
                <a:latin typeface="Arial" charset="0"/>
              </a:endParaRPr>
            </a:p>
          </p:txBody>
        </p:sp>
        <p:sp>
          <p:nvSpPr>
            <p:cNvPr id="19489" name="Rectangle 65"/>
            <p:cNvSpPr>
              <a:spLocks noChangeArrowheads="1"/>
            </p:cNvSpPr>
            <p:nvPr/>
          </p:nvSpPr>
          <p:spPr bwMode="auto">
            <a:xfrm>
              <a:off x="2971" y="1298"/>
              <a:ext cx="183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b="1">
                  <a:solidFill>
                    <a:schemeClr val="accent2"/>
                  </a:solidFill>
                  <a:latin typeface="Arial" charset="0"/>
                </a:rPr>
                <a:t>2</a:t>
              </a:r>
              <a:endParaRPr lang="ru-RU" b="1">
                <a:solidFill>
                  <a:schemeClr val="accent2"/>
                </a:solidFill>
                <a:latin typeface="Arial" charset="0"/>
              </a:endParaRPr>
            </a:p>
          </p:txBody>
        </p:sp>
      </p:grpSp>
      <p:sp>
        <p:nvSpPr>
          <p:cNvPr id="57410" name="Text Box 66"/>
          <p:cNvSpPr txBox="1">
            <a:spLocks noChangeArrowheads="1"/>
          </p:cNvSpPr>
          <p:nvPr/>
        </p:nvSpPr>
        <p:spPr bwMode="auto">
          <a:xfrm>
            <a:off x="3851275" y="2349500"/>
            <a:ext cx="23034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4000" b="1">
                <a:solidFill>
                  <a:schemeClr val="accent2"/>
                </a:solidFill>
                <a:latin typeface="Arial" charset="0"/>
              </a:rPr>
              <a:t> </a:t>
            </a:r>
            <a:r>
              <a:rPr lang="ru-RU" sz="4000" b="1">
                <a:solidFill>
                  <a:schemeClr val="accent2"/>
                </a:solidFill>
                <a:latin typeface="Arial" charset="0"/>
              </a:rPr>
              <a:t> Ф</a:t>
            </a:r>
            <a:r>
              <a:rPr lang="ru-RU" sz="4000" b="1" baseline="-25000">
                <a:solidFill>
                  <a:schemeClr val="accent2"/>
                </a:solidFill>
                <a:latin typeface="Arial" charset="0"/>
              </a:rPr>
              <a:t>2</a:t>
            </a:r>
            <a:r>
              <a:rPr lang="en-US" sz="4000" b="1" baseline="-25000">
                <a:solidFill>
                  <a:schemeClr val="accent2"/>
                </a:solidFill>
                <a:latin typeface="Arial" charset="0"/>
              </a:rPr>
              <a:t> </a:t>
            </a:r>
            <a:r>
              <a:rPr lang="en-US" sz="4000" b="1">
                <a:solidFill>
                  <a:schemeClr val="accent2"/>
                </a:solidFill>
                <a:latin typeface="Arial" charset="0"/>
              </a:rPr>
              <a:t>= 0</a:t>
            </a:r>
            <a:r>
              <a:rPr lang="ru-RU" sz="3600" b="1" baseline="-25000">
                <a:solidFill>
                  <a:schemeClr val="accent2"/>
                </a:solidFill>
                <a:latin typeface="Arial" charset="0"/>
              </a:rPr>
              <a:t> </a:t>
            </a:r>
            <a:endParaRPr lang="ru-RU" sz="3600" b="1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19487" name="AutoShape 67" descr="Упаковочная бумага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885113" y="6237288"/>
            <a:ext cx="1008062" cy="360362"/>
          </a:xfrm>
          <a:prstGeom prst="actionButtonBackPrevious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8.33333E-7 -8.67052E-7 L -0.11007 0.4194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73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21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8.33333E-7 -8.67052E-7 L -0.11007 0.4194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73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21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8.33333E-7 -8.67052E-7 L -0.11007 0.4194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73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21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8.33333E-7 -8.67052E-7 L -0.11007 0.4194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73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21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8.33333E-7 -8.67052E-7 L -0.11007 0.4194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73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21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8.33333E-7 -8.67052E-7 L -0.11007 0.4194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73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21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8.33333E-7 -8.67052E-7 L -0.11007 0.4194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573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21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8.33333E-7 -8.67052E-7 L -0.11007 0.41942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573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21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8.33333E-7 -8.67052E-7 L -0.11007 0.41942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73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21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8.33333E-7 -8.67052E-7 L -0.11007 0.41942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573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21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8.33333E-7 -8.67052E-7 L -0.11007 0.4194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573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21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8.33333E-7 -8.67052E-7 L -0.11007 0.41942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573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210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8.33333E-7 -8.67052E-7 L -0.11007 0.41942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573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21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8.33333E-7 -8.67052E-7 L -0.11007 0.41942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573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21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8.33333E-7 -8.67052E-7 L -0.11007 0.41942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573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21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8.33333E-7 -8.67052E-7 L -0.11007 0.41942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573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2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5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55" grpId="0" animBg="1"/>
      <p:bldP spid="57356" grpId="0" animBg="1"/>
      <p:bldP spid="57357" grpId="0" animBg="1"/>
      <p:bldP spid="57358" grpId="0" animBg="1"/>
      <p:bldP spid="57359" grpId="0" animBg="1"/>
      <p:bldP spid="57360" grpId="0" animBg="1"/>
      <p:bldP spid="57361" grpId="0" animBg="1"/>
      <p:bldP spid="57363" grpId="0" animBg="1"/>
      <p:bldP spid="57365" grpId="0" animBg="1"/>
      <p:bldP spid="57366" grpId="0" animBg="1"/>
      <p:bldP spid="57367" grpId="0" animBg="1"/>
      <p:bldP spid="57368" grpId="0" animBg="1"/>
      <p:bldP spid="57369" grpId="0" animBg="1"/>
      <p:bldP spid="57370" grpId="0" animBg="1"/>
      <p:bldP spid="57371" grpId="0" animBg="1"/>
      <p:bldP spid="57372" grpId="0" animBg="1"/>
      <p:bldP spid="574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sz="4000" dirty="0" smtClean="0">
                <a:effectLst/>
              </a:rPr>
              <a:t> Фарадей </a:t>
            </a:r>
            <a:r>
              <a:rPr lang="ru-RU" sz="4000" dirty="0" err="1" smtClean="0">
                <a:effectLst/>
              </a:rPr>
              <a:t>заңы</a:t>
            </a:r>
            <a:r>
              <a:rPr lang="ru-RU" dirty="0" smtClean="0"/>
              <a:t> </a:t>
            </a:r>
          </a:p>
        </p:txBody>
      </p:sp>
      <p:graphicFrame>
        <p:nvGraphicFramePr>
          <p:cNvPr id="36878" name="Group 14"/>
          <p:cNvGraphicFramePr>
            <a:graphicFrameLocks noGrp="1"/>
          </p:cNvGraphicFramePr>
          <p:nvPr>
            <p:ph idx="1"/>
          </p:nvPr>
        </p:nvGraphicFramePr>
        <p:xfrm>
          <a:off x="323850" y="1989138"/>
          <a:ext cx="8226425" cy="3702050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8226425"/>
              </a:tblGrid>
              <a:tr h="37020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kk-KZ" sz="2800" u="none" strike="noStrike" cap="none" normalizeH="0" baseline="0" noProof="0" dirty="0" smtClean="0">
                          <a:ln>
                            <a:noFill/>
                          </a:ln>
                          <a:effectLst/>
                        </a:rPr>
                        <a:t>Тұйық контурдағы индукцияның ЭҚК магнит ағынының осы контурдағы жүру жылдамдығына қарама-қарсы таңбамен сипатталады.</a:t>
                      </a:r>
                      <a:endParaRPr kumimoji="0" lang="kk-KZ" sz="28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  <p:sp>
        <p:nvSpPr>
          <p:cNvPr id="1034" name="Rectangle 12"/>
          <p:cNvSpPr>
            <a:spLocks noChangeArrowheads="1"/>
          </p:cNvSpPr>
          <p:nvPr/>
        </p:nvSpPr>
        <p:spPr bwMode="auto">
          <a:xfrm>
            <a:off x="0" y="31480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026" name="Object 11"/>
          <p:cNvGraphicFramePr>
            <a:graphicFrameLocks noChangeAspect="1"/>
          </p:cNvGraphicFramePr>
          <p:nvPr/>
        </p:nvGraphicFramePr>
        <p:xfrm>
          <a:off x="3233738" y="3975100"/>
          <a:ext cx="2278062" cy="1220788"/>
        </p:xfrm>
        <a:graphic>
          <a:graphicData uri="http://schemas.openxmlformats.org/presentationml/2006/ole">
            <p:oleObj spid="_x0000_s24578" name="Equation" r:id="rId3" imgW="660113" imgH="393529" progId="Equation.DSMT4">
              <p:embed/>
            </p:oleObj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145</Words>
  <Application>Microsoft Office PowerPoint</Application>
  <PresentationFormat>Экран (4:3)</PresentationFormat>
  <Paragraphs>66</Paragraphs>
  <Slides>10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Тема Office</vt:lpstr>
      <vt:lpstr>MathType 6.0 Equation</vt:lpstr>
      <vt:lpstr>ЭЛЕКТРОМАГ-НИТТІК ИНДУКЦИЯ </vt:lpstr>
      <vt:lpstr>Слайд 2</vt:lpstr>
      <vt:lpstr>Слайд 3</vt:lpstr>
      <vt:lpstr>Фарадей  тұжырымдамасы </vt:lpstr>
      <vt:lpstr>Слайд 5</vt:lpstr>
      <vt:lpstr>Слайд 6</vt:lpstr>
      <vt:lpstr>Слайд 7</vt:lpstr>
      <vt:lpstr>Слайд 8</vt:lpstr>
      <vt:lpstr> Фарадей заңы </vt:lpstr>
      <vt:lpstr>Ампер күшінің жұмысы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Асел</cp:lastModifiedBy>
  <cp:revision>36</cp:revision>
  <dcterms:created xsi:type="dcterms:W3CDTF">2014-11-21T11:00:06Z</dcterms:created>
  <dcterms:modified xsi:type="dcterms:W3CDTF">2020-04-26T16:02:18Z</dcterms:modified>
</cp:coreProperties>
</file>