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744" y="1039892"/>
            <a:ext cx="2726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 algn="ctr"/>
            <a:r>
              <a:rPr lang="kk-KZ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015" y="2132856"/>
            <a:ext cx="6031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БӨЛІМ</a:t>
            </a:r>
            <a:endParaRPr lang="kk-KZ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«Нысандар  мен  оқиғаларды  модельдеу»</a:t>
            </a:r>
            <a:endParaRPr lang="kk-KZ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830251"/>
            <a:ext cx="7951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  мақсаты:</a:t>
            </a:r>
          </a:p>
          <a:p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7.3.1.1 </a:t>
            </a: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нысандар мен оқиғалардың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моделін құру</a:t>
            </a:r>
            <a:endParaRPr lang="kk-KZ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504" y="3750131"/>
            <a:ext cx="547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 тақырыбы:</a:t>
            </a:r>
            <a:endParaRPr lang="kk-KZ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Үш  өлшемді  модельдер</a:t>
            </a:r>
            <a:endParaRPr lang="kk-KZ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7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916832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Қалай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ойлайсыңдар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күнделікті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өмірде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пайдаланатын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заттардың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көліктер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ғимараттардың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құрылыстардың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шынайы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бейнесін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алу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компьютердің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қаншалықты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көмегі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бар?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2783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709" y="3457228"/>
            <a:ext cx="8143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сендермен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компьютерлік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графика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мүмкіндіктерімен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танысуды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жалғастырамыз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Төменгі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сыныптарда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екіөлшемді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графикамен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істейтін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программалармен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танысқан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болатынбыз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Қолымызға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қалам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алып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ақ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параққа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қарапайым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текшенің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суретін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салайық</a:t>
            </a:r>
            <a:endParaRPr lang="kk-KZ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1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4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29000"/>
            <a:ext cx="3827701" cy="29608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Суретті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қағазға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салуда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өлшемді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алаңымен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Demension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мөлшер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өлшеу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істейміз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 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атауы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Demension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сөзінің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қысқарған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жерде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өлшемдер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биіктік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пен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алынады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графикасы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түсінуге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сызуға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оңай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дәл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қолмен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сурет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сызғандай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артықшылығы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14" y="260648"/>
            <a:ext cx="5300924" cy="298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48297" r="44587" b="18823"/>
          <a:stretch/>
        </p:blipFill>
        <p:spPr bwMode="auto">
          <a:xfrm>
            <a:off x="4355976" y="3429000"/>
            <a:ext cx="4416143" cy="29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6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25144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3D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модельдеу мектеп бағдарламасындағы геометрия пәнімен тығыз байлангысты. Ондағы Декарттық координаттар жүйесіндегі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x, y 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осьтері) функцияларды және олардың графиктерін еске алайық. Жалпы 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анимацияның не екенін түсіну үшін көз алдымызда тұрған барлық заттарды кеңістікке қойып қарастырайық. Сонда әрбір заттың белгілі бір координатасы бар нүктелердің және түрлі кіші фигуралардан құралғанын байқаймыз.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220366"/>
            <a:ext cx="6408712" cy="341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6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41" y="1412776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Сұрақтарға жауап берейік: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(дәптерде орындаңыз)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1. 2D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графика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Қолмен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сурет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салудың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графикамен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салудың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артықшылығы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бар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3. 3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графика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4. 2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графикаларға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қандай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программаларды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білесіңдер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80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24970"/>
            <a:ext cx="3671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Үйге тапсырма: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14" y="2492896"/>
            <a:ext cx="795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Интернет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желісін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отырып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графикаға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программалар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іздеңдер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Қандай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программалар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бар,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олардың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артықшылықтары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Алынған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ақпараттардың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ішіндегі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маңыздыларын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талдап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оны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дәптерге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жазыңдар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648" y="40770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Кері байланыс: орындалған тапсырманы оқушы </a:t>
            </a:r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мұғалімнің </a:t>
            </a:r>
            <a:r>
              <a:rPr lang="kk-K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WhatsApp мобильді қосымшасына  жібереді.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35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245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19</cp:revision>
  <dcterms:created xsi:type="dcterms:W3CDTF">2020-04-06T18:11:09Z</dcterms:created>
  <dcterms:modified xsi:type="dcterms:W3CDTF">2020-04-08T16:21:01Z</dcterms:modified>
</cp:coreProperties>
</file>