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constructorus.ru/karera/kak-vybrat-professiyu-po-dushe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A74D9-9CBF-4E0C-A138-B54A280D70A4}" type="doc">
      <dgm:prSet loTypeId="urn:microsoft.com/office/officeart/2005/8/layout/hList6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8F2C1A1-E6E4-455F-8E52-742C55CED286}">
      <dgm:prSet phldrT="[Текст]" custT="1"/>
      <dgm:spPr/>
      <dgm:t>
        <a:bodyPr/>
        <a:lstStyle/>
        <a:p>
          <a:r>
            <a:rPr lang="kk-KZ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Тема: «Выбор профессии»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0E687C-719D-4CDE-B47E-A931DC288AA0}" type="parTrans" cxnId="{8784BAC8-0B50-464A-B812-61BE6D5D72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784D67-BC72-497F-94E3-2B079B1F560B}" type="sibTrans" cxnId="{8784BAC8-0B50-464A-B812-61BE6D5D72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6C06FE-22B1-43CB-8C34-774A6AFCB0B7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Цель: Активизация процесса формирования психологической готовности подростков к профессиональному самоопределению.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E42280-9E8C-4A9C-9326-EAE3CAFC92D0}" type="parTrans" cxnId="{EC6007B0-1A9A-4EA8-AA01-8799C9CCA7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F81E839-56D3-40F0-B425-A6BB323DF219}" type="sibTrans" cxnId="{EC6007B0-1A9A-4EA8-AA01-8799C9CCA7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1BD4BAD-1C4E-4517-BBBA-5377F04E98ED}" type="pres">
      <dgm:prSet presAssocID="{7C4A74D9-9CBF-4E0C-A138-B54A280D70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224753-70DF-42AB-9FF7-B8632B141300}" type="pres">
      <dgm:prSet presAssocID="{48F2C1A1-E6E4-455F-8E52-742C55CED28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ADD76-E272-4E86-A73D-410BEA17599B}" type="pres">
      <dgm:prSet presAssocID="{8F784D67-BC72-497F-94E3-2B079B1F560B}" presName="sibTrans" presStyleCnt="0"/>
      <dgm:spPr/>
    </dgm:pt>
    <dgm:pt modelId="{EA16C32E-19B5-4EE3-9F87-B2DD29B44BA5}" type="pres">
      <dgm:prSet presAssocID="{F06C06FE-22B1-43CB-8C34-774A6AFCB0B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08A2C-8419-47EE-987D-D8F4C92AA086}" type="presOf" srcId="{7C4A74D9-9CBF-4E0C-A138-B54A280D70A4}" destId="{31BD4BAD-1C4E-4517-BBBA-5377F04E98ED}" srcOrd="0" destOrd="0" presId="urn:microsoft.com/office/officeart/2005/8/layout/hList6"/>
    <dgm:cxn modelId="{EC6007B0-1A9A-4EA8-AA01-8799C9CCA79D}" srcId="{7C4A74D9-9CBF-4E0C-A138-B54A280D70A4}" destId="{F06C06FE-22B1-43CB-8C34-774A6AFCB0B7}" srcOrd="1" destOrd="0" parTransId="{76E42280-9E8C-4A9C-9326-EAE3CAFC92D0}" sibTransId="{7F81E839-56D3-40F0-B425-A6BB323DF219}"/>
    <dgm:cxn modelId="{9F0FFAAC-8B8E-4E94-8FB5-DE811C443A0C}" type="presOf" srcId="{48F2C1A1-E6E4-455F-8E52-742C55CED286}" destId="{33224753-70DF-42AB-9FF7-B8632B141300}" srcOrd="0" destOrd="0" presId="urn:microsoft.com/office/officeart/2005/8/layout/hList6"/>
    <dgm:cxn modelId="{F7A5F4F9-8F34-46A0-8A21-1A2E5043524A}" type="presOf" srcId="{F06C06FE-22B1-43CB-8C34-774A6AFCB0B7}" destId="{EA16C32E-19B5-4EE3-9F87-B2DD29B44BA5}" srcOrd="0" destOrd="0" presId="urn:microsoft.com/office/officeart/2005/8/layout/hList6"/>
    <dgm:cxn modelId="{8784BAC8-0B50-464A-B812-61BE6D5D720E}" srcId="{7C4A74D9-9CBF-4E0C-A138-B54A280D70A4}" destId="{48F2C1A1-E6E4-455F-8E52-742C55CED286}" srcOrd="0" destOrd="0" parTransId="{760E687C-719D-4CDE-B47E-A931DC288AA0}" sibTransId="{8F784D67-BC72-497F-94E3-2B079B1F560B}"/>
    <dgm:cxn modelId="{BCECC98B-0F20-4B85-AFF9-31E7B5541F2A}" type="presParOf" srcId="{31BD4BAD-1C4E-4517-BBBA-5377F04E98ED}" destId="{33224753-70DF-42AB-9FF7-B8632B141300}" srcOrd="0" destOrd="0" presId="urn:microsoft.com/office/officeart/2005/8/layout/hList6"/>
    <dgm:cxn modelId="{07A667A3-2F4F-4186-ADF8-CB524E318D59}" type="presParOf" srcId="{31BD4BAD-1C4E-4517-BBBA-5377F04E98ED}" destId="{6B6ADD76-E272-4E86-A73D-410BEA17599B}" srcOrd="1" destOrd="0" presId="urn:microsoft.com/office/officeart/2005/8/layout/hList6"/>
    <dgm:cxn modelId="{B703DAAF-6F15-4DCF-BB52-DBCB06CBD894}" type="presParOf" srcId="{31BD4BAD-1C4E-4517-BBBA-5377F04E98ED}" destId="{EA16C32E-19B5-4EE3-9F87-B2DD29B44BA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CB554F-EC46-4794-9F69-047CEF718F26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E19EFDA-D15D-43A2-9A15-AAE037218454}">
      <dgm:prSet phldrT="[Текст]"/>
      <dgm:spPr/>
      <dgm:t>
        <a:bodyPr/>
        <a:lstStyle/>
        <a:p>
          <a:r>
            <a:rPr lang="kk-KZ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Если у вас много вариант ответов: 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D03F9-D444-4102-A209-D3083C7E1AEC}" type="parTrans" cxnId="{D7E008E2-FE68-45B4-BCA5-CE6E4E3D37E0}">
      <dgm:prSet/>
      <dgm:spPr/>
      <dgm:t>
        <a:bodyPr/>
        <a:lstStyle/>
        <a:p>
          <a:endParaRPr lang="ru-RU"/>
        </a:p>
      </dgm:t>
    </dgm:pt>
    <dgm:pt modelId="{0535FEB5-3AEF-4E37-8FEE-FAE077EF5CC5}" type="sibTrans" cxnId="{D7E008E2-FE68-45B4-BCA5-CE6E4E3D37E0}">
      <dgm:prSet/>
      <dgm:spPr/>
      <dgm:t>
        <a:bodyPr/>
        <a:lstStyle/>
        <a:p>
          <a:endParaRPr lang="ru-RU"/>
        </a:p>
      </dgm:t>
    </dgm:pt>
    <dgm:pt modelId="{2181CD76-3CF1-4272-8E51-685ACF40C014}">
      <dgm:prSet phldrT="[Текст]"/>
      <dgm:spPr/>
      <dgm:t>
        <a:bodyPr/>
        <a:lstStyle/>
        <a:p>
          <a:r>
            <a:rPr lang="kk-KZ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«А»: для вас выбор прфессии должен касаться всего, где предполагается работа с людьми. Ваш долг- помогать, нести людям пользу. </a:t>
          </a:r>
        </a:p>
        <a:p>
          <a:r>
            <a:rPr lang="kk-KZ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Ваши профессии: область образования, медицины, уход за людьми, любая сфера, где придется много общаться и помогать людям.  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A49CE-831C-46DD-8412-179B1EAF4FE8}" type="parTrans" cxnId="{D941FE10-F7C2-4F55-8C80-D81BD71620BA}">
      <dgm:prSet/>
      <dgm:spPr/>
      <dgm:t>
        <a:bodyPr/>
        <a:lstStyle/>
        <a:p>
          <a:endParaRPr lang="ru-RU"/>
        </a:p>
      </dgm:t>
    </dgm:pt>
    <dgm:pt modelId="{5D283504-60A7-453D-B542-E1570C67B1F1}" type="sibTrans" cxnId="{D941FE10-F7C2-4F55-8C80-D81BD71620BA}">
      <dgm:prSet/>
      <dgm:spPr/>
      <dgm:t>
        <a:bodyPr/>
        <a:lstStyle/>
        <a:p>
          <a:endParaRPr lang="ru-RU"/>
        </a:p>
      </dgm:t>
    </dgm:pt>
    <dgm:pt modelId="{1EB5405E-4E5D-4007-B333-D2401DE7836E}">
      <dgm:prSet phldrT="[Текст]"/>
      <dgm:spPr/>
      <dgm:t>
        <a:bodyPr/>
        <a:lstStyle/>
        <a:p>
          <a:r>
            <a: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«Б»: ваша сфера – информация. Все что связано с наукой, изучением языков, тестов, схеме, формул – это ваше. Из вас выйдет гениальный и заслуженный ученый, исследователь, первооткрыватель. 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A9AA4-476D-4E5A-8326-0CFCF76B385C}" type="parTrans" cxnId="{02B79095-C09D-413B-8D5B-52506FDCB4A2}">
      <dgm:prSet/>
      <dgm:spPr/>
      <dgm:t>
        <a:bodyPr/>
        <a:lstStyle/>
        <a:p>
          <a:endParaRPr lang="ru-RU"/>
        </a:p>
      </dgm:t>
    </dgm:pt>
    <dgm:pt modelId="{B5F2981B-9AEF-4CB6-B8DF-3B5A699DCFCC}" type="sibTrans" cxnId="{02B79095-C09D-413B-8D5B-52506FDCB4A2}">
      <dgm:prSet/>
      <dgm:spPr/>
      <dgm:t>
        <a:bodyPr/>
        <a:lstStyle/>
        <a:p>
          <a:endParaRPr lang="ru-RU"/>
        </a:p>
      </dgm:t>
    </dgm:pt>
    <dgm:pt modelId="{650C9730-F865-4260-B648-7FEB61DF400F}" type="pres">
      <dgm:prSet presAssocID="{0ECB554F-EC46-4794-9F69-047CEF718F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F14C59-26B9-4751-B598-395A9A4B7202}" type="pres">
      <dgm:prSet presAssocID="{5E19EFDA-D15D-43A2-9A15-AAE037218454}" presName="root1" presStyleCnt="0"/>
      <dgm:spPr/>
    </dgm:pt>
    <dgm:pt modelId="{8F922B8C-7F38-4A9E-8174-466E86A5C65C}" type="pres">
      <dgm:prSet presAssocID="{5E19EFDA-D15D-43A2-9A15-AAE037218454}" presName="LevelOneTextNode" presStyleLbl="node0" presStyleIdx="0" presStyleCnt="1" custScaleX="38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75309-0296-4F09-913C-8E6FB1A2F13E}" type="pres">
      <dgm:prSet presAssocID="{5E19EFDA-D15D-43A2-9A15-AAE037218454}" presName="level2hierChild" presStyleCnt="0"/>
      <dgm:spPr/>
    </dgm:pt>
    <dgm:pt modelId="{6F6ED303-C10E-4591-97C4-3C5BEE31A716}" type="pres">
      <dgm:prSet presAssocID="{CDDA49CE-831C-46DD-8412-179B1EAF4FE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F9EEB12-0928-4D03-B3A9-412BF7BE90CF}" type="pres">
      <dgm:prSet presAssocID="{CDDA49CE-831C-46DD-8412-179B1EAF4FE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09E9F259-D118-48B8-A71A-EE2A2D5E55A5}" type="pres">
      <dgm:prSet presAssocID="{2181CD76-3CF1-4272-8E51-685ACF40C014}" presName="root2" presStyleCnt="0"/>
      <dgm:spPr/>
    </dgm:pt>
    <dgm:pt modelId="{B9CCB9FC-8D13-4B34-B978-AE917A85A094}" type="pres">
      <dgm:prSet presAssocID="{2181CD76-3CF1-4272-8E51-685ACF40C01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0DBFEE-BCEA-4AA5-8F90-379F9279885D}" type="pres">
      <dgm:prSet presAssocID="{2181CD76-3CF1-4272-8E51-685ACF40C014}" presName="level3hierChild" presStyleCnt="0"/>
      <dgm:spPr/>
    </dgm:pt>
    <dgm:pt modelId="{4E599B26-9651-4639-9D9D-42DE41866C06}" type="pres">
      <dgm:prSet presAssocID="{6F4A9AA4-476D-4E5A-8326-0CFCF76B385C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DF240D6-79AB-4B0F-BD76-5122A2E35C37}" type="pres">
      <dgm:prSet presAssocID="{6F4A9AA4-476D-4E5A-8326-0CFCF76B385C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39F02E9-2BE8-4A23-BC74-A226022EE804}" type="pres">
      <dgm:prSet presAssocID="{1EB5405E-4E5D-4007-B333-D2401DE7836E}" presName="root2" presStyleCnt="0"/>
      <dgm:spPr/>
    </dgm:pt>
    <dgm:pt modelId="{5CE51362-C500-4884-9177-55C786B608F6}" type="pres">
      <dgm:prSet presAssocID="{1EB5405E-4E5D-4007-B333-D2401DE7836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95B290-87E9-4893-A321-76D6DABBE8D7}" type="pres">
      <dgm:prSet presAssocID="{1EB5405E-4E5D-4007-B333-D2401DE7836E}" presName="level3hierChild" presStyleCnt="0"/>
      <dgm:spPr/>
    </dgm:pt>
  </dgm:ptLst>
  <dgm:cxnLst>
    <dgm:cxn modelId="{CF37C316-2B0A-4B25-BFD8-1A8A0D18C3CB}" type="presOf" srcId="{6F4A9AA4-476D-4E5A-8326-0CFCF76B385C}" destId="{4E599B26-9651-4639-9D9D-42DE41866C06}" srcOrd="0" destOrd="0" presId="urn:microsoft.com/office/officeart/2005/8/layout/hierarchy2"/>
    <dgm:cxn modelId="{5440164F-D011-496F-B1B1-0C6C200916AE}" type="presOf" srcId="{CDDA49CE-831C-46DD-8412-179B1EAF4FE8}" destId="{4F9EEB12-0928-4D03-B3A9-412BF7BE90CF}" srcOrd="1" destOrd="0" presId="urn:microsoft.com/office/officeart/2005/8/layout/hierarchy2"/>
    <dgm:cxn modelId="{67BCAFD7-CD4A-46AF-BBB7-2CBC5BC346C3}" type="presOf" srcId="{0ECB554F-EC46-4794-9F69-047CEF718F26}" destId="{650C9730-F865-4260-B648-7FEB61DF400F}" srcOrd="0" destOrd="0" presId="urn:microsoft.com/office/officeart/2005/8/layout/hierarchy2"/>
    <dgm:cxn modelId="{D941FE10-F7C2-4F55-8C80-D81BD71620BA}" srcId="{5E19EFDA-D15D-43A2-9A15-AAE037218454}" destId="{2181CD76-3CF1-4272-8E51-685ACF40C014}" srcOrd="0" destOrd="0" parTransId="{CDDA49CE-831C-46DD-8412-179B1EAF4FE8}" sibTransId="{5D283504-60A7-453D-B542-E1570C67B1F1}"/>
    <dgm:cxn modelId="{68ACB3AB-C29F-4DD8-B3AA-475C577B5B79}" type="presOf" srcId="{5E19EFDA-D15D-43A2-9A15-AAE037218454}" destId="{8F922B8C-7F38-4A9E-8174-466E86A5C65C}" srcOrd="0" destOrd="0" presId="urn:microsoft.com/office/officeart/2005/8/layout/hierarchy2"/>
    <dgm:cxn modelId="{02B79095-C09D-413B-8D5B-52506FDCB4A2}" srcId="{5E19EFDA-D15D-43A2-9A15-AAE037218454}" destId="{1EB5405E-4E5D-4007-B333-D2401DE7836E}" srcOrd="1" destOrd="0" parTransId="{6F4A9AA4-476D-4E5A-8326-0CFCF76B385C}" sibTransId="{B5F2981B-9AEF-4CB6-B8DF-3B5A699DCFCC}"/>
    <dgm:cxn modelId="{C8EDC7D3-2A42-4E39-9BF6-31355674B245}" type="presOf" srcId="{CDDA49CE-831C-46DD-8412-179B1EAF4FE8}" destId="{6F6ED303-C10E-4591-97C4-3C5BEE31A716}" srcOrd="0" destOrd="0" presId="urn:microsoft.com/office/officeart/2005/8/layout/hierarchy2"/>
    <dgm:cxn modelId="{4F606AE9-7F23-4E7B-88D9-52FABBA03957}" type="presOf" srcId="{6F4A9AA4-476D-4E5A-8326-0CFCF76B385C}" destId="{4DF240D6-79AB-4B0F-BD76-5122A2E35C37}" srcOrd="1" destOrd="0" presId="urn:microsoft.com/office/officeart/2005/8/layout/hierarchy2"/>
    <dgm:cxn modelId="{D7E008E2-FE68-45B4-BCA5-CE6E4E3D37E0}" srcId="{0ECB554F-EC46-4794-9F69-047CEF718F26}" destId="{5E19EFDA-D15D-43A2-9A15-AAE037218454}" srcOrd="0" destOrd="0" parTransId="{CAED03F9-D444-4102-A209-D3083C7E1AEC}" sibTransId="{0535FEB5-3AEF-4E37-8FEE-FAE077EF5CC5}"/>
    <dgm:cxn modelId="{A2003BA0-4DC1-4611-A6C8-93E27E32504B}" type="presOf" srcId="{1EB5405E-4E5D-4007-B333-D2401DE7836E}" destId="{5CE51362-C500-4884-9177-55C786B608F6}" srcOrd="0" destOrd="0" presId="urn:microsoft.com/office/officeart/2005/8/layout/hierarchy2"/>
    <dgm:cxn modelId="{CE5768AB-6098-404E-8AF9-67924459248B}" type="presOf" srcId="{2181CD76-3CF1-4272-8E51-685ACF40C014}" destId="{B9CCB9FC-8D13-4B34-B978-AE917A85A094}" srcOrd="0" destOrd="0" presId="urn:microsoft.com/office/officeart/2005/8/layout/hierarchy2"/>
    <dgm:cxn modelId="{29D91256-3FD1-45C8-BB4C-56FD37050901}" type="presParOf" srcId="{650C9730-F865-4260-B648-7FEB61DF400F}" destId="{B8F14C59-26B9-4751-B598-395A9A4B7202}" srcOrd="0" destOrd="0" presId="urn:microsoft.com/office/officeart/2005/8/layout/hierarchy2"/>
    <dgm:cxn modelId="{2EB727F7-5507-4C78-9531-AD48BD585F7E}" type="presParOf" srcId="{B8F14C59-26B9-4751-B598-395A9A4B7202}" destId="{8F922B8C-7F38-4A9E-8174-466E86A5C65C}" srcOrd="0" destOrd="0" presId="urn:microsoft.com/office/officeart/2005/8/layout/hierarchy2"/>
    <dgm:cxn modelId="{37615648-CD97-4382-A75B-FA7ACAD88DD6}" type="presParOf" srcId="{B8F14C59-26B9-4751-B598-395A9A4B7202}" destId="{A0875309-0296-4F09-913C-8E6FB1A2F13E}" srcOrd="1" destOrd="0" presId="urn:microsoft.com/office/officeart/2005/8/layout/hierarchy2"/>
    <dgm:cxn modelId="{587210F5-A5D7-4C9A-87A7-E273F0977071}" type="presParOf" srcId="{A0875309-0296-4F09-913C-8E6FB1A2F13E}" destId="{6F6ED303-C10E-4591-97C4-3C5BEE31A716}" srcOrd="0" destOrd="0" presId="urn:microsoft.com/office/officeart/2005/8/layout/hierarchy2"/>
    <dgm:cxn modelId="{8DCC9927-6AC4-42CF-AB3C-11DF4047225B}" type="presParOf" srcId="{6F6ED303-C10E-4591-97C4-3C5BEE31A716}" destId="{4F9EEB12-0928-4D03-B3A9-412BF7BE90CF}" srcOrd="0" destOrd="0" presId="urn:microsoft.com/office/officeart/2005/8/layout/hierarchy2"/>
    <dgm:cxn modelId="{F3655B49-836B-44BD-862C-90C23B66F6D5}" type="presParOf" srcId="{A0875309-0296-4F09-913C-8E6FB1A2F13E}" destId="{09E9F259-D118-48B8-A71A-EE2A2D5E55A5}" srcOrd="1" destOrd="0" presId="urn:microsoft.com/office/officeart/2005/8/layout/hierarchy2"/>
    <dgm:cxn modelId="{AA784FDC-9EE4-4502-A1F6-A2E2A4D8D3E1}" type="presParOf" srcId="{09E9F259-D118-48B8-A71A-EE2A2D5E55A5}" destId="{B9CCB9FC-8D13-4B34-B978-AE917A85A094}" srcOrd="0" destOrd="0" presId="urn:microsoft.com/office/officeart/2005/8/layout/hierarchy2"/>
    <dgm:cxn modelId="{84147C8C-2E10-4690-B1F0-B96432F2C09E}" type="presParOf" srcId="{09E9F259-D118-48B8-A71A-EE2A2D5E55A5}" destId="{C60DBFEE-BCEA-4AA5-8F90-379F9279885D}" srcOrd="1" destOrd="0" presId="urn:microsoft.com/office/officeart/2005/8/layout/hierarchy2"/>
    <dgm:cxn modelId="{7A6E5C38-B0AE-45B8-AF5A-BE15A0E31878}" type="presParOf" srcId="{A0875309-0296-4F09-913C-8E6FB1A2F13E}" destId="{4E599B26-9651-4639-9D9D-42DE41866C06}" srcOrd="2" destOrd="0" presId="urn:microsoft.com/office/officeart/2005/8/layout/hierarchy2"/>
    <dgm:cxn modelId="{3D9E521C-FE5C-4BBD-B2FD-B534C9C503C5}" type="presParOf" srcId="{4E599B26-9651-4639-9D9D-42DE41866C06}" destId="{4DF240D6-79AB-4B0F-BD76-5122A2E35C37}" srcOrd="0" destOrd="0" presId="urn:microsoft.com/office/officeart/2005/8/layout/hierarchy2"/>
    <dgm:cxn modelId="{A974126A-D001-42A9-BCEF-5DEC4C9760CC}" type="presParOf" srcId="{A0875309-0296-4F09-913C-8E6FB1A2F13E}" destId="{D39F02E9-2BE8-4A23-BC74-A226022EE804}" srcOrd="3" destOrd="0" presId="urn:microsoft.com/office/officeart/2005/8/layout/hierarchy2"/>
    <dgm:cxn modelId="{62D28BCB-2D73-4EEC-BB2C-60B30F3074A9}" type="presParOf" srcId="{D39F02E9-2BE8-4A23-BC74-A226022EE804}" destId="{5CE51362-C500-4884-9177-55C786B608F6}" srcOrd="0" destOrd="0" presId="urn:microsoft.com/office/officeart/2005/8/layout/hierarchy2"/>
    <dgm:cxn modelId="{D04AD3CC-3671-4A16-A0F0-F2E52816269E}" type="presParOf" srcId="{D39F02E9-2BE8-4A23-BC74-A226022EE804}" destId="{D895B290-87E9-4893-A321-76D6DABBE8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CB554F-EC46-4794-9F69-047CEF718F26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E19EFDA-D15D-43A2-9A15-AAE037218454}">
      <dgm:prSet phldrT="[Текст]"/>
      <dgm:spPr/>
      <dgm:t>
        <a:bodyPr/>
        <a:lstStyle/>
        <a:p>
          <a:r>
            <a:rPr lang="kk-KZ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Если у вас много вариант ответов: 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D03F9-D444-4102-A209-D3083C7E1AEC}" type="parTrans" cxnId="{D7E008E2-FE68-45B4-BCA5-CE6E4E3D37E0}">
      <dgm:prSet/>
      <dgm:spPr/>
      <dgm:t>
        <a:bodyPr/>
        <a:lstStyle/>
        <a:p>
          <a:endParaRPr lang="ru-RU"/>
        </a:p>
      </dgm:t>
    </dgm:pt>
    <dgm:pt modelId="{0535FEB5-3AEF-4E37-8FEE-FAE077EF5CC5}" type="sibTrans" cxnId="{D7E008E2-FE68-45B4-BCA5-CE6E4E3D37E0}">
      <dgm:prSet/>
      <dgm:spPr/>
      <dgm:t>
        <a:bodyPr/>
        <a:lstStyle/>
        <a:p>
          <a:endParaRPr lang="ru-RU"/>
        </a:p>
      </dgm:t>
    </dgm:pt>
    <dgm:pt modelId="{2181CD76-3CF1-4272-8E51-685ACF40C014}">
      <dgm:prSet phldrT="[Текст]"/>
      <dgm:spPr/>
      <dgm:t>
        <a:bodyPr/>
        <a:lstStyle/>
        <a:p>
          <a:r>
            <a: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«В»: финансы – ваша среда. Все, что связано с хрустом банкнот-кредитование, банковская сфера, акции, фонды...</a:t>
          </a:r>
        </a:p>
        <a:p>
          <a:r>
            <a: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 не только любите деньги, но еще как никто другой умеете с ними управляться. 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A49CE-831C-46DD-8412-179B1EAF4FE8}" type="parTrans" cxnId="{D941FE10-F7C2-4F55-8C80-D81BD71620BA}">
      <dgm:prSet/>
      <dgm:spPr/>
      <dgm:t>
        <a:bodyPr/>
        <a:lstStyle/>
        <a:p>
          <a:endParaRPr lang="ru-RU"/>
        </a:p>
      </dgm:t>
    </dgm:pt>
    <dgm:pt modelId="{5D283504-60A7-453D-B542-E1570C67B1F1}" type="sibTrans" cxnId="{D941FE10-F7C2-4F55-8C80-D81BD71620BA}">
      <dgm:prSet/>
      <dgm:spPr/>
      <dgm:t>
        <a:bodyPr/>
        <a:lstStyle/>
        <a:p>
          <a:endParaRPr lang="ru-RU"/>
        </a:p>
      </dgm:t>
    </dgm:pt>
    <dgm:pt modelId="{1EB5405E-4E5D-4007-B333-D2401DE7836E}">
      <dgm:prSet phldrT="[Текст]"/>
      <dgm:spPr/>
      <dgm:t>
        <a:bodyPr/>
        <a:lstStyle/>
        <a:p>
          <a:r>
            <a: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«Г»: ваши профессии связаны с техникой и технологиями. Вы- прирожденный архитектор, изобретатель, коструктор, инженер, программист и т.д.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A9AA4-476D-4E5A-8326-0CFCF76B385C}" type="parTrans" cxnId="{02B79095-C09D-413B-8D5B-52506FDCB4A2}">
      <dgm:prSet/>
      <dgm:spPr/>
      <dgm:t>
        <a:bodyPr/>
        <a:lstStyle/>
        <a:p>
          <a:endParaRPr lang="ru-RU"/>
        </a:p>
      </dgm:t>
    </dgm:pt>
    <dgm:pt modelId="{B5F2981B-9AEF-4CB6-B8DF-3B5A699DCFCC}" type="sibTrans" cxnId="{02B79095-C09D-413B-8D5B-52506FDCB4A2}">
      <dgm:prSet/>
      <dgm:spPr/>
      <dgm:t>
        <a:bodyPr/>
        <a:lstStyle/>
        <a:p>
          <a:endParaRPr lang="ru-RU"/>
        </a:p>
      </dgm:t>
    </dgm:pt>
    <dgm:pt modelId="{85D5D9EF-6478-451E-8E60-1F933461EBF1}">
      <dgm:prSet/>
      <dgm:spPr/>
      <dgm:t>
        <a:bodyPr/>
        <a:lstStyle/>
        <a:p>
          <a:r>
            <a: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«Д»: искусство- вот ваше дело, все творческие профессии для вас. Рисовать, петь, играть в кино- выбирать только вам. 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081D1-41EC-42CC-9916-3CD0C17B77B1}" type="parTrans" cxnId="{50DE4E87-7B7F-4060-A29E-97C3D1DA2332}">
      <dgm:prSet/>
      <dgm:spPr/>
      <dgm:t>
        <a:bodyPr/>
        <a:lstStyle/>
        <a:p>
          <a:endParaRPr lang="ru-RU"/>
        </a:p>
      </dgm:t>
    </dgm:pt>
    <dgm:pt modelId="{9BB443F4-4040-43ED-9457-293027EE55AA}" type="sibTrans" cxnId="{50DE4E87-7B7F-4060-A29E-97C3D1DA2332}">
      <dgm:prSet/>
      <dgm:spPr/>
      <dgm:t>
        <a:bodyPr/>
        <a:lstStyle/>
        <a:p>
          <a:endParaRPr lang="ru-RU"/>
        </a:p>
      </dgm:t>
    </dgm:pt>
    <dgm:pt modelId="{650C9730-F865-4260-B648-7FEB61DF400F}" type="pres">
      <dgm:prSet presAssocID="{0ECB554F-EC46-4794-9F69-047CEF718F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F14C59-26B9-4751-B598-395A9A4B7202}" type="pres">
      <dgm:prSet presAssocID="{5E19EFDA-D15D-43A2-9A15-AAE037218454}" presName="root1" presStyleCnt="0"/>
      <dgm:spPr/>
    </dgm:pt>
    <dgm:pt modelId="{8F922B8C-7F38-4A9E-8174-466E86A5C65C}" type="pres">
      <dgm:prSet presAssocID="{5E19EFDA-D15D-43A2-9A15-AAE037218454}" presName="LevelOneTextNode" presStyleLbl="node0" presStyleIdx="0" presStyleCnt="1" custScaleX="38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75309-0296-4F09-913C-8E6FB1A2F13E}" type="pres">
      <dgm:prSet presAssocID="{5E19EFDA-D15D-43A2-9A15-AAE037218454}" presName="level2hierChild" presStyleCnt="0"/>
      <dgm:spPr/>
    </dgm:pt>
    <dgm:pt modelId="{6F6ED303-C10E-4591-97C4-3C5BEE31A716}" type="pres">
      <dgm:prSet presAssocID="{CDDA49CE-831C-46DD-8412-179B1EAF4FE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F9EEB12-0928-4D03-B3A9-412BF7BE90CF}" type="pres">
      <dgm:prSet presAssocID="{CDDA49CE-831C-46DD-8412-179B1EAF4FE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9E9F259-D118-48B8-A71A-EE2A2D5E55A5}" type="pres">
      <dgm:prSet presAssocID="{2181CD76-3CF1-4272-8E51-685ACF40C014}" presName="root2" presStyleCnt="0"/>
      <dgm:spPr/>
    </dgm:pt>
    <dgm:pt modelId="{B9CCB9FC-8D13-4B34-B978-AE917A85A094}" type="pres">
      <dgm:prSet presAssocID="{2181CD76-3CF1-4272-8E51-685ACF40C01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0DBFEE-BCEA-4AA5-8F90-379F9279885D}" type="pres">
      <dgm:prSet presAssocID="{2181CD76-3CF1-4272-8E51-685ACF40C014}" presName="level3hierChild" presStyleCnt="0"/>
      <dgm:spPr/>
    </dgm:pt>
    <dgm:pt modelId="{4E599B26-9651-4639-9D9D-42DE41866C06}" type="pres">
      <dgm:prSet presAssocID="{6F4A9AA4-476D-4E5A-8326-0CFCF76B385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DF240D6-79AB-4B0F-BD76-5122A2E35C37}" type="pres">
      <dgm:prSet presAssocID="{6F4A9AA4-476D-4E5A-8326-0CFCF76B385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39F02E9-2BE8-4A23-BC74-A226022EE804}" type="pres">
      <dgm:prSet presAssocID="{1EB5405E-4E5D-4007-B333-D2401DE7836E}" presName="root2" presStyleCnt="0"/>
      <dgm:spPr/>
    </dgm:pt>
    <dgm:pt modelId="{5CE51362-C500-4884-9177-55C786B608F6}" type="pres">
      <dgm:prSet presAssocID="{1EB5405E-4E5D-4007-B333-D2401DE7836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95B290-87E9-4893-A321-76D6DABBE8D7}" type="pres">
      <dgm:prSet presAssocID="{1EB5405E-4E5D-4007-B333-D2401DE7836E}" presName="level3hierChild" presStyleCnt="0"/>
      <dgm:spPr/>
    </dgm:pt>
    <dgm:pt modelId="{6300DA51-560B-4F75-8840-B7B714BC4F48}" type="pres">
      <dgm:prSet presAssocID="{381081D1-41EC-42CC-9916-3CD0C17B77B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7557D56-054A-432F-88C1-11DCE8846850}" type="pres">
      <dgm:prSet presAssocID="{381081D1-41EC-42CC-9916-3CD0C17B77B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D410C26-520E-4F66-9F7F-3D2C1A7D2D4B}" type="pres">
      <dgm:prSet presAssocID="{85D5D9EF-6478-451E-8E60-1F933461EBF1}" presName="root2" presStyleCnt="0"/>
      <dgm:spPr/>
    </dgm:pt>
    <dgm:pt modelId="{9A535C97-6A61-4A7C-872F-1D820D78709C}" type="pres">
      <dgm:prSet presAssocID="{85D5D9EF-6478-451E-8E60-1F933461EBF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0C589B-9052-42D2-9761-D0B883A85D4C}" type="pres">
      <dgm:prSet presAssocID="{85D5D9EF-6478-451E-8E60-1F933461EBF1}" presName="level3hierChild" presStyleCnt="0"/>
      <dgm:spPr/>
    </dgm:pt>
  </dgm:ptLst>
  <dgm:cxnLst>
    <dgm:cxn modelId="{8DA6FD77-0B0F-44F3-8942-E16FA8CD683E}" type="presOf" srcId="{5E19EFDA-D15D-43A2-9A15-AAE037218454}" destId="{8F922B8C-7F38-4A9E-8174-466E86A5C65C}" srcOrd="0" destOrd="0" presId="urn:microsoft.com/office/officeart/2005/8/layout/hierarchy2"/>
    <dgm:cxn modelId="{D941FE10-F7C2-4F55-8C80-D81BD71620BA}" srcId="{5E19EFDA-D15D-43A2-9A15-AAE037218454}" destId="{2181CD76-3CF1-4272-8E51-685ACF40C014}" srcOrd="0" destOrd="0" parTransId="{CDDA49CE-831C-46DD-8412-179B1EAF4FE8}" sibTransId="{5D283504-60A7-453D-B542-E1570C67B1F1}"/>
    <dgm:cxn modelId="{B53F2AD9-CCAC-4FD5-8E52-96D0EEA353AF}" type="presOf" srcId="{2181CD76-3CF1-4272-8E51-685ACF40C014}" destId="{B9CCB9FC-8D13-4B34-B978-AE917A85A094}" srcOrd="0" destOrd="0" presId="urn:microsoft.com/office/officeart/2005/8/layout/hierarchy2"/>
    <dgm:cxn modelId="{50DE4E87-7B7F-4060-A29E-97C3D1DA2332}" srcId="{5E19EFDA-D15D-43A2-9A15-AAE037218454}" destId="{85D5D9EF-6478-451E-8E60-1F933461EBF1}" srcOrd="2" destOrd="0" parTransId="{381081D1-41EC-42CC-9916-3CD0C17B77B1}" sibTransId="{9BB443F4-4040-43ED-9457-293027EE55AA}"/>
    <dgm:cxn modelId="{1FB9F811-BCD1-4695-8754-62C430692F88}" type="presOf" srcId="{6F4A9AA4-476D-4E5A-8326-0CFCF76B385C}" destId="{4E599B26-9651-4639-9D9D-42DE41866C06}" srcOrd="0" destOrd="0" presId="urn:microsoft.com/office/officeart/2005/8/layout/hierarchy2"/>
    <dgm:cxn modelId="{97F539BC-D0DA-4491-8D25-CF84A3A46AAC}" type="presOf" srcId="{CDDA49CE-831C-46DD-8412-179B1EAF4FE8}" destId="{6F6ED303-C10E-4591-97C4-3C5BEE31A716}" srcOrd="0" destOrd="0" presId="urn:microsoft.com/office/officeart/2005/8/layout/hierarchy2"/>
    <dgm:cxn modelId="{02B79095-C09D-413B-8D5B-52506FDCB4A2}" srcId="{5E19EFDA-D15D-43A2-9A15-AAE037218454}" destId="{1EB5405E-4E5D-4007-B333-D2401DE7836E}" srcOrd="1" destOrd="0" parTransId="{6F4A9AA4-476D-4E5A-8326-0CFCF76B385C}" sibTransId="{B5F2981B-9AEF-4CB6-B8DF-3B5A699DCFCC}"/>
    <dgm:cxn modelId="{0FB0CB0D-8325-4ACF-9ED8-5EC9C9075A21}" type="presOf" srcId="{85D5D9EF-6478-451E-8E60-1F933461EBF1}" destId="{9A535C97-6A61-4A7C-872F-1D820D78709C}" srcOrd="0" destOrd="0" presId="urn:microsoft.com/office/officeart/2005/8/layout/hierarchy2"/>
    <dgm:cxn modelId="{06F30A6C-8602-4EE4-A3BA-9EB594B33210}" type="presOf" srcId="{1EB5405E-4E5D-4007-B333-D2401DE7836E}" destId="{5CE51362-C500-4884-9177-55C786B608F6}" srcOrd="0" destOrd="0" presId="urn:microsoft.com/office/officeart/2005/8/layout/hierarchy2"/>
    <dgm:cxn modelId="{CEDC910C-64EC-4014-A55D-4B7499A816A6}" type="presOf" srcId="{6F4A9AA4-476D-4E5A-8326-0CFCF76B385C}" destId="{4DF240D6-79AB-4B0F-BD76-5122A2E35C37}" srcOrd="1" destOrd="0" presId="urn:microsoft.com/office/officeart/2005/8/layout/hierarchy2"/>
    <dgm:cxn modelId="{76FED074-FD2E-48AD-90FD-0C0DA0F13899}" type="presOf" srcId="{381081D1-41EC-42CC-9916-3CD0C17B77B1}" destId="{A7557D56-054A-432F-88C1-11DCE8846850}" srcOrd="1" destOrd="0" presId="urn:microsoft.com/office/officeart/2005/8/layout/hierarchy2"/>
    <dgm:cxn modelId="{D7E008E2-FE68-45B4-BCA5-CE6E4E3D37E0}" srcId="{0ECB554F-EC46-4794-9F69-047CEF718F26}" destId="{5E19EFDA-D15D-43A2-9A15-AAE037218454}" srcOrd="0" destOrd="0" parTransId="{CAED03F9-D444-4102-A209-D3083C7E1AEC}" sibTransId="{0535FEB5-3AEF-4E37-8FEE-FAE077EF5CC5}"/>
    <dgm:cxn modelId="{5ED92043-9651-44CA-AB14-A03578BFBFFC}" type="presOf" srcId="{0ECB554F-EC46-4794-9F69-047CEF718F26}" destId="{650C9730-F865-4260-B648-7FEB61DF400F}" srcOrd="0" destOrd="0" presId="urn:microsoft.com/office/officeart/2005/8/layout/hierarchy2"/>
    <dgm:cxn modelId="{C469C345-44AF-41D1-8A04-7D1E68E59569}" type="presOf" srcId="{CDDA49CE-831C-46DD-8412-179B1EAF4FE8}" destId="{4F9EEB12-0928-4D03-B3A9-412BF7BE90CF}" srcOrd="1" destOrd="0" presId="urn:microsoft.com/office/officeart/2005/8/layout/hierarchy2"/>
    <dgm:cxn modelId="{EFE6575A-EC82-470A-BAE1-ECA8BCDC435C}" type="presOf" srcId="{381081D1-41EC-42CC-9916-3CD0C17B77B1}" destId="{6300DA51-560B-4F75-8840-B7B714BC4F48}" srcOrd="0" destOrd="0" presId="urn:microsoft.com/office/officeart/2005/8/layout/hierarchy2"/>
    <dgm:cxn modelId="{08448816-CA70-4C62-B20D-FC7D69DAEA2A}" type="presParOf" srcId="{650C9730-F865-4260-B648-7FEB61DF400F}" destId="{B8F14C59-26B9-4751-B598-395A9A4B7202}" srcOrd="0" destOrd="0" presId="urn:microsoft.com/office/officeart/2005/8/layout/hierarchy2"/>
    <dgm:cxn modelId="{1B88B23E-6864-489B-9554-3341F3D86327}" type="presParOf" srcId="{B8F14C59-26B9-4751-B598-395A9A4B7202}" destId="{8F922B8C-7F38-4A9E-8174-466E86A5C65C}" srcOrd="0" destOrd="0" presId="urn:microsoft.com/office/officeart/2005/8/layout/hierarchy2"/>
    <dgm:cxn modelId="{C332B06C-D865-4B29-A72E-3910189AABCD}" type="presParOf" srcId="{B8F14C59-26B9-4751-B598-395A9A4B7202}" destId="{A0875309-0296-4F09-913C-8E6FB1A2F13E}" srcOrd="1" destOrd="0" presId="urn:microsoft.com/office/officeart/2005/8/layout/hierarchy2"/>
    <dgm:cxn modelId="{410A37E8-2A8A-409C-8EF1-784F9D0AA1FF}" type="presParOf" srcId="{A0875309-0296-4F09-913C-8E6FB1A2F13E}" destId="{6F6ED303-C10E-4591-97C4-3C5BEE31A716}" srcOrd="0" destOrd="0" presId="urn:microsoft.com/office/officeart/2005/8/layout/hierarchy2"/>
    <dgm:cxn modelId="{BD467A78-3D0F-4D5B-9756-48F5F3E5D367}" type="presParOf" srcId="{6F6ED303-C10E-4591-97C4-3C5BEE31A716}" destId="{4F9EEB12-0928-4D03-B3A9-412BF7BE90CF}" srcOrd="0" destOrd="0" presId="urn:microsoft.com/office/officeart/2005/8/layout/hierarchy2"/>
    <dgm:cxn modelId="{4EB2CAA3-BA48-4C49-946F-0BCFEF67DDBB}" type="presParOf" srcId="{A0875309-0296-4F09-913C-8E6FB1A2F13E}" destId="{09E9F259-D118-48B8-A71A-EE2A2D5E55A5}" srcOrd="1" destOrd="0" presId="urn:microsoft.com/office/officeart/2005/8/layout/hierarchy2"/>
    <dgm:cxn modelId="{9FBE938E-29E7-4837-9683-337C9B624952}" type="presParOf" srcId="{09E9F259-D118-48B8-A71A-EE2A2D5E55A5}" destId="{B9CCB9FC-8D13-4B34-B978-AE917A85A094}" srcOrd="0" destOrd="0" presId="urn:microsoft.com/office/officeart/2005/8/layout/hierarchy2"/>
    <dgm:cxn modelId="{B05366E3-532D-468E-BA1E-230058E2767C}" type="presParOf" srcId="{09E9F259-D118-48B8-A71A-EE2A2D5E55A5}" destId="{C60DBFEE-BCEA-4AA5-8F90-379F9279885D}" srcOrd="1" destOrd="0" presId="urn:microsoft.com/office/officeart/2005/8/layout/hierarchy2"/>
    <dgm:cxn modelId="{060A583D-E20E-4FD8-9C81-1F6B21BD6055}" type="presParOf" srcId="{A0875309-0296-4F09-913C-8E6FB1A2F13E}" destId="{4E599B26-9651-4639-9D9D-42DE41866C06}" srcOrd="2" destOrd="0" presId="urn:microsoft.com/office/officeart/2005/8/layout/hierarchy2"/>
    <dgm:cxn modelId="{CB6F3EDB-C39A-42C1-BB8E-0CF4ACB714F5}" type="presParOf" srcId="{4E599B26-9651-4639-9D9D-42DE41866C06}" destId="{4DF240D6-79AB-4B0F-BD76-5122A2E35C37}" srcOrd="0" destOrd="0" presId="urn:microsoft.com/office/officeart/2005/8/layout/hierarchy2"/>
    <dgm:cxn modelId="{6D579735-5A93-41F4-92D1-2B4E536A5FE3}" type="presParOf" srcId="{A0875309-0296-4F09-913C-8E6FB1A2F13E}" destId="{D39F02E9-2BE8-4A23-BC74-A226022EE804}" srcOrd="3" destOrd="0" presId="urn:microsoft.com/office/officeart/2005/8/layout/hierarchy2"/>
    <dgm:cxn modelId="{842354DC-D75C-49B0-9225-6A2B353A3CBF}" type="presParOf" srcId="{D39F02E9-2BE8-4A23-BC74-A226022EE804}" destId="{5CE51362-C500-4884-9177-55C786B608F6}" srcOrd="0" destOrd="0" presId="urn:microsoft.com/office/officeart/2005/8/layout/hierarchy2"/>
    <dgm:cxn modelId="{B2939DDD-4E48-4EC2-8CEE-C0ED09E7B335}" type="presParOf" srcId="{D39F02E9-2BE8-4A23-BC74-A226022EE804}" destId="{D895B290-87E9-4893-A321-76D6DABBE8D7}" srcOrd="1" destOrd="0" presId="urn:microsoft.com/office/officeart/2005/8/layout/hierarchy2"/>
    <dgm:cxn modelId="{866C0F48-7AD3-4496-B267-4127A34A1128}" type="presParOf" srcId="{A0875309-0296-4F09-913C-8E6FB1A2F13E}" destId="{6300DA51-560B-4F75-8840-B7B714BC4F48}" srcOrd="4" destOrd="0" presId="urn:microsoft.com/office/officeart/2005/8/layout/hierarchy2"/>
    <dgm:cxn modelId="{AB6BC031-30A5-46FE-A024-90722F8271D8}" type="presParOf" srcId="{6300DA51-560B-4F75-8840-B7B714BC4F48}" destId="{A7557D56-054A-432F-88C1-11DCE8846850}" srcOrd="0" destOrd="0" presId="urn:microsoft.com/office/officeart/2005/8/layout/hierarchy2"/>
    <dgm:cxn modelId="{12C8E07B-E081-47BD-85A8-958738771C76}" type="presParOf" srcId="{A0875309-0296-4F09-913C-8E6FB1A2F13E}" destId="{DD410C26-520E-4F66-9F7F-3D2C1A7D2D4B}" srcOrd="5" destOrd="0" presId="urn:microsoft.com/office/officeart/2005/8/layout/hierarchy2"/>
    <dgm:cxn modelId="{503A3A41-1D5E-4FE4-97CA-08F66ABF4E7D}" type="presParOf" srcId="{DD410C26-520E-4F66-9F7F-3D2C1A7D2D4B}" destId="{9A535C97-6A61-4A7C-872F-1D820D78709C}" srcOrd="0" destOrd="0" presId="urn:microsoft.com/office/officeart/2005/8/layout/hierarchy2"/>
    <dgm:cxn modelId="{E92983AA-9C8D-4FFC-9627-07A5F80D65DB}" type="presParOf" srcId="{DD410C26-520E-4F66-9F7F-3D2C1A7D2D4B}" destId="{090C589B-9052-42D2-9761-D0B883A85D4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F690A-D09E-4F0E-A31C-F306CF413029}" type="doc">
      <dgm:prSet loTypeId="urn:diagrams.loki3.com/TabbedArc+Icon" loCatId="relationship" qsTypeId="urn:microsoft.com/office/officeart/2005/8/quickstyle/3d4" qsCatId="3D" csTypeId="urn:microsoft.com/office/officeart/2005/8/colors/colorful1" csCatId="colorful" phldr="1"/>
      <dgm:spPr/>
    </dgm:pt>
    <dgm:pt modelId="{CA3A1416-FA38-48C0-A25C-8C36ADAF5789}">
      <dgm:prSet phldrT="[Текст]"/>
      <dgm:spPr/>
      <dgm:t>
        <a:bodyPr/>
        <a:lstStyle/>
        <a:p>
          <a:pPr algn="just"/>
          <a:r>
            <a:rPr lang="ru-RU" b="0" i="0" dirty="0" smtClean="0"/>
            <a:t>	</a:t>
          </a:r>
          <a:r>
            <a:rPr lang="ru-RU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мире есть мало вещей, которые мы не можем выбрать. К ним относятся историческая эпоха, в которой мы живем, наши родители, события раннего детства. Все остальное в жизни в той или иной мере зависит от нашего выбора. И одним из наиболее ответственных, определяющих нашу судьбу, является </a:t>
          </a:r>
          <a:r>
            <a:rPr lang="ru-RU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профессии</a:t>
          </a:r>
          <a:r>
            <a:rPr lang="ru-RU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ru-RU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F35F6B-CC76-499C-ABF8-4B1C2FCAEFA1}" type="parTrans" cxnId="{DC0FA8A8-DAD2-4966-88EB-BA7A8DC2102A}">
      <dgm:prSet/>
      <dgm:spPr/>
      <dgm:t>
        <a:bodyPr/>
        <a:lstStyle/>
        <a:p>
          <a:pPr algn="just"/>
          <a:endParaRPr lang="ru-RU"/>
        </a:p>
      </dgm:t>
    </dgm:pt>
    <dgm:pt modelId="{75F20BC2-9FBC-4CBA-B353-7EA84C4768DC}" type="sibTrans" cxnId="{DC0FA8A8-DAD2-4966-88EB-BA7A8DC2102A}">
      <dgm:prSet/>
      <dgm:spPr/>
      <dgm:t>
        <a:bodyPr/>
        <a:lstStyle/>
        <a:p>
          <a:pPr algn="just"/>
          <a:endParaRPr lang="ru-RU"/>
        </a:p>
      </dgm:t>
    </dgm:pt>
    <dgm:pt modelId="{96E5B848-2686-4A01-A237-F20BCE6914FD}" type="pres">
      <dgm:prSet presAssocID="{E06F690A-D09E-4F0E-A31C-F306CF413029}" presName="Name0" presStyleCnt="0">
        <dgm:presLayoutVars>
          <dgm:dir/>
          <dgm:resizeHandles val="exact"/>
        </dgm:presLayoutVars>
      </dgm:prSet>
      <dgm:spPr/>
    </dgm:pt>
    <dgm:pt modelId="{FEE2E128-6138-4306-A19E-6AB2DDC34A4D}" type="pres">
      <dgm:prSet presAssocID="{CA3A1416-FA38-48C0-A25C-8C36ADAF5789}" presName="one" presStyleLbl="node1" presStyleIdx="0" presStyleCnt="1" custScaleX="105529" custScaleY="10256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CD5911BB-E28F-410E-974E-F49340B36D24}" type="presOf" srcId="{CA3A1416-FA38-48C0-A25C-8C36ADAF5789}" destId="{FEE2E128-6138-4306-A19E-6AB2DDC34A4D}" srcOrd="0" destOrd="0" presId="urn:diagrams.loki3.com/TabbedArc+Icon"/>
    <dgm:cxn modelId="{DC0FA8A8-DAD2-4966-88EB-BA7A8DC2102A}" srcId="{E06F690A-D09E-4F0E-A31C-F306CF413029}" destId="{CA3A1416-FA38-48C0-A25C-8C36ADAF5789}" srcOrd="0" destOrd="0" parTransId="{13F35F6B-CC76-499C-ABF8-4B1C2FCAEFA1}" sibTransId="{75F20BC2-9FBC-4CBA-B353-7EA84C4768DC}"/>
    <dgm:cxn modelId="{E3CA22FE-CC5D-459B-9840-1D04E199A67C}" type="presOf" srcId="{E06F690A-D09E-4F0E-A31C-F306CF413029}" destId="{96E5B848-2686-4A01-A237-F20BCE6914FD}" srcOrd="0" destOrd="0" presId="urn:diagrams.loki3.com/TabbedArc+Icon"/>
    <dgm:cxn modelId="{08ACC993-DD68-4A99-A296-C610CAAA1B26}" type="presParOf" srcId="{96E5B848-2686-4A01-A237-F20BCE6914FD}" destId="{FEE2E128-6138-4306-A19E-6AB2DDC34A4D}" srcOrd="0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9CEA13-F81E-43F7-A457-E108006413DD}" type="doc">
      <dgm:prSet loTypeId="urn:microsoft.com/office/officeart/2005/8/layout/process4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FAF0DF-1184-4A18-93A3-07DCEE8D9DB0}">
      <dgm:prSet phldrT="[Текст]" custT="1"/>
      <dgm:spPr/>
      <dgm:t>
        <a:bodyPr/>
        <a:lstStyle/>
        <a:p>
          <a:r>
            <a:rPr lang="ru-RU" sz="4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Во-первых, определить, каковы Ваши профессиональные интересы и склонности. Кратко мы назовем их словом </a:t>
          </a:r>
          <a:r>
            <a:rPr lang="ru-RU" sz="8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"хочу".</a:t>
          </a:r>
          <a:endParaRPr lang="ru-RU" sz="80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61171-D049-450D-817D-F0AFE33120EF}" type="parTrans" cxnId="{20195E63-8D8C-4769-8C05-5938EAAB0FCF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BC0002-6D7E-429E-8F25-9412EAD50257}" type="sibTrans" cxnId="{20195E63-8D8C-4769-8C05-5938EAAB0FCF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7FD6EF-0827-4774-8E0F-716249FED5FC}" type="pres">
      <dgm:prSet presAssocID="{CD9CEA13-F81E-43F7-A457-E108006413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C02FA2-DC9B-4851-A5BA-E52D9C1233AE}" type="pres">
      <dgm:prSet presAssocID="{3BFAF0DF-1184-4A18-93A3-07DCEE8D9DB0}" presName="boxAndChildren" presStyleCnt="0"/>
      <dgm:spPr/>
    </dgm:pt>
    <dgm:pt modelId="{3BDCA636-560E-4B54-A1F1-EEAAF7C60D36}" type="pres">
      <dgm:prSet presAssocID="{3BFAF0DF-1184-4A18-93A3-07DCEE8D9DB0}" presName="parentTextBox" presStyleLbl="node1" presStyleIdx="0" presStyleCnt="1" custLinFactNeighborX="1358" custLinFactNeighborY="-12061"/>
      <dgm:spPr/>
      <dgm:t>
        <a:bodyPr/>
        <a:lstStyle/>
        <a:p>
          <a:endParaRPr lang="ru-RU"/>
        </a:p>
      </dgm:t>
    </dgm:pt>
  </dgm:ptLst>
  <dgm:cxnLst>
    <dgm:cxn modelId="{05628FB4-63DD-4B0A-B59B-39A3671B19E5}" type="presOf" srcId="{CD9CEA13-F81E-43F7-A457-E108006413DD}" destId="{567FD6EF-0827-4774-8E0F-716249FED5FC}" srcOrd="0" destOrd="0" presId="urn:microsoft.com/office/officeart/2005/8/layout/process4"/>
    <dgm:cxn modelId="{3DACC7F3-3FCF-4DE5-8057-11A0ED0E1496}" type="presOf" srcId="{3BFAF0DF-1184-4A18-93A3-07DCEE8D9DB0}" destId="{3BDCA636-560E-4B54-A1F1-EEAAF7C60D36}" srcOrd="0" destOrd="0" presId="urn:microsoft.com/office/officeart/2005/8/layout/process4"/>
    <dgm:cxn modelId="{20195E63-8D8C-4769-8C05-5938EAAB0FCF}" srcId="{CD9CEA13-F81E-43F7-A457-E108006413DD}" destId="{3BFAF0DF-1184-4A18-93A3-07DCEE8D9DB0}" srcOrd="0" destOrd="0" parTransId="{22A61171-D049-450D-817D-F0AFE33120EF}" sibTransId="{C0BC0002-6D7E-429E-8F25-9412EAD50257}"/>
    <dgm:cxn modelId="{EEC2C192-26EC-4AB4-A9AD-14946D4DCBE0}" type="presParOf" srcId="{567FD6EF-0827-4774-8E0F-716249FED5FC}" destId="{A8C02FA2-DC9B-4851-A5BA-E52D9C1233AE}" srcOrd="0" destOrd="0" presId="urn:microsoft.com/office/officeart/2005/8/layout/process4"/>
    <dgm:cxn modelId="{B63E9A53-6E6D-475D-9282-BDC170DF87F4}" type="presParOf" srcId="{A8C02FA2-DC9B-4851-A5BA-E52D9C1233AE}" destId="{3BDCA636-560E-4B54-A1F1-EEAAF7C60D3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FE9F83-CFD5-40B1-9EE5-FE7E1C583109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8AC8714-FCE7-4CAC-8608-03C2166E116F}">
      <dgm:prSet phldrT="[Текст]" custT="1"/>
      <dgm:spPr/>
      <dgm:t>
        <a:bodyPr/>
        <a:lstStyle/>
        <a:p>
          <a:r>
            <a:rPr lang="ru-RU" alt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хорошо когда у человека есть возможность </a:t>
          </a:r>
          <a:r>
            <a:rPr lang="ru-RU" alt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выбрать себе профессию</a:t>
          </a:r>
          <a:r>
            <a:rPr lang="ru-RU" alt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не по необходимости, а сообразуясь с душевными склонностями.» </a:t>
          </a:r>
          <a:r>
            <a:rPr lang="ru-RU" altLang="ru-RU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Апшерони</a:t>
          </a:r>
          <a:r>
            <a:rPr lang="ru-RU" alt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А.</a:t>
          </a:r>
          <a:br>
            <a:rPr lang="ru-RU" alt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solidFill>
              <a:schemeClr val="tx1"/>
            </a:solidFill>
          </a:endParaRPr>
        </a:p>
      </dgm:t>
    </dgm:pt>
    <dgm:pt modelId="{18D2E05A-8432-4E9D-80CA-9F58655E0B17}" type="parTrans" cxnId="{FF1CBD8B-6B5D-4EB8-8C0E-10C107FC14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628536-0018-4DA3-BAF5-B027D3540829}" type="sibTrans" cxnId="{FF1CBD8B-6B5D-4EB8-8C0E-10C107FC14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FF3FFF-89CC-4A1E-B9E5-C354B3B05417}">
      <dgm:prSet phldrT="[Текст]" custT="1"/>
      <dgm:spPr/>
      <dgm:t>
        <a:bodyPr/>
        <a:lstStyle/>
        <a:p>
          <a:r>
            <a:rPr lang="ru-RU" alt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«В том, что касается будущего, я повторяю одно: за что бы вы ни взялись, главное — будьте преданны своему делу до конца. Не обязательно достигать какого-то звездного успеха, но быть честным перед самим собой в выбранной профессии — обязательно.» Де Ниро Р.</a:t>
          </a:r>
          <a:br>
            <a:rPr lang="ru-RU" alt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solidFill>
              <a:schemeClr val="tx1"/>
            </a:solidFill>
          </a:endParaRPr>
        </a:p>
      </dgm:t>
    </dgm:pt>
    <dgm:pt modelId="{70F1E4F5-78D3-422D-A097-3B9B653DD5CD}" type="parTrans" cxnId="{CF4115CE-B33F-4DBD-8224-42DCC572C3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5CD88ED-AA85-46CD-8CFA-B17B0066301F}" type="sibTrans" cxnId="{CF4115CE-B33F-4DBD-8224-42DCC572C3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8D7B980-345D-4BD7-ADEB-E95EFCF18EEA}" type="pres">
      <dgm:prSet presAssocID="{B1FE9F83-CFD5-40B1-9EE5-FE7E1C5831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630FFA-D780-4B31-85FC-A390B7DC4355}" type="pres">
      <dgm:prSet presAssocID="{A8AC8714-FCE7-4CAC-8608-03C2166E116F}" presName="parentLin" presStyleCnt="0"/>
      <dgm:spPr/>
      <dgm:t>
        <a:bodyPr/>
        <a:lstStyle/>
        <a:p>
          <a:endParaRPr lang="ru-RU"/>
        </a:p>
      </dgm:t>
    </dgm:pt>
    <dgm:pt modelId="{D3AF5156-71CB-4A10-BA7E-2EE743BAAC32}" type="pres">
      <dgm:prSet presAssocID="{A8AC8714-FCE7-4CAC-8608-03C2166E116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4D10746-B2DB-4458-A61E-2BECBCA89AA3}" type="pres">
      <dgm:prSet presAssocID="{A8AC8714-FCE7-4CAC-8608-03C2166E116F}" presName="parentText" presStyleLbl="node1" presStyleIdx="0" presStyleCnt="2" custScaleX="144551" custScaleY="126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57722-5661-4780-9996-27E21CEC68F1}" type="pres">
      <dgm:prSet presAssocID="{A8AC8714-FCE7-4CAC-8608-03C2166E116F}" presName="negativeSpace" presStyleCnt="0"/>
      <dgm:spPr/>
      <dgm:t>
        <a:bodyPr/>
        <a:lstStyle/>
        <a:p>
          <a:endParaRPr lang="ru-RU"/>
        </a:p>
      </dgm:t>
    </dgm:pt>
    <dgm:pt modelId="{F6461E29-50A3-46C5-A7CD-419ECD458021}" type="pres">
      <dgm:prSet presAssocID="{A8AC8714-FCE7-4CAC-8608-03C2166E116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05DBA-99AC-4C42-98AF-D6A84D69B7CC}" type="pres">
      <dgm:prSet presAssocID="{59628536-0018-4DA3-BAF5-B027D3540829}" presName="spaceBetweenRectangles" presStyleCnt="0"/>
      <dgm:spPr/>
      <dgm:t>
        <a:bodyPr/>
        <a:lstStyle/>
        <a:p>
          <a:endParaRPr lang="ru-RU"/>
        </a:p>
      </dgm:t>
    </dgm:pt>
    <dgm:pt modelId="{BF1A8214-B861-4EAE-BCA0-AF0A92025CC2}" type="pres">
      <dgm:prSet presAssocID="{8BFF3FFF-89CC-4A1E-B9E5-C354B3B05417}" presName="parentLin" presStyleCnt="0"/>
      <dgm:spPr/>
      <dgm:t>
        <a:bodyPr/>
        <a:lstStyle/>
        <a:p>
          <a:endParaRPr lang="ru-RU"/>
        </a:p>
      </dgm:t>
    </dgm:pt>
    <dgm:pt modelId="{3FB9DA3E-D8B4-46FA-A80F-C521CA378847}" type="pres">
      <dgm:prSet presAssocID="{8BFF3FFF-89CC-4A1E-B9E5-C354B3B0541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0D02E70-F262-4268-9EED-8069532EB500}" type="pres">
      <dgm:prSet presAssocID="{8BFF3FFF-89CC-4A1E-B9E5-C354B3B05417}" presName="parentText" presStyleLbl="node1" presStyleIdx="1" presStyleCnt="2" custScaleX="144551" custScaleY="126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96877-3110-4E50-8D6C-E99CCABFB3E8}" type="pres">
      <dgm:prSet presAssocID="{8BFF3FFF-89CC-4A1E-B9E5-C354B3B05417}" presName="negativeSpace" presStyleCnt="0"/>
      <dgm:spPr/>
      <dgm:t>
        <a:bodyPr/>
        <a:lstStyle/>
        <a:p>
          <a:endParaRPr lang="ru-RU"/>
        </a:p>
      </dgm:t>
    </dgm:pt>
    <dgm:pt modelId="{81523516-E1D9-459E-B76E-0BC60C96A7A3}" type="pres">
      <dgm:prSet presAssocID="{8BFF3FFF-89CC-4A1E-B9E5-C354B3B0541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CBD8B-6B5D-4EB8-8C0E-10C107FC144D}" srcId="{B1FE9F83-CFD5-40B1-9EE5-FE7E1C583109}" destId="{A8AC8714-FCE7-4CAC-8608-03C2166E116F}" srcOrd="0" destOrd="0" parTransId="{18D2E05A-8432-4E9D-80CA-9F58655E0B17}" sibTransId="{59628536-0018-4DA3-BAF5-B027D3540829}"/>
    <dgm:cxn modelId="{5310AF62-560E-4F21-A7FA-460E529EBCB7}" type="presOf" srcId="{A8AC8714-FCE7-4CAC-8608-03C2166E116F}" destId="{F4D10746-B2DB-4458-A61E-2BECBCA89AA3}" srcOrd="1" destOrd="0" presId="urn:microsoft.com/office/officeart/2005/8/layout/list1"/>
    <dgm:cxn modelId="{E86AD2EB-6631-4F7C-B345-1308B61B7E1B}" type="presOf" srcId="{8BFF3FFF-89CC-4A1E-B9E5-C354B3B05417}" destId="{3FB9DA3E-D8B4-46FA-A80F-C521CA378847}" srcOrd="0" destOrd="0" presId="urn:microsoft.com/office/officeart/2005/8/layout/list1"/>
    <dgm:cxn modelId="{C6501DE1-9A16-4905-9B31-8A4999967E4A}" type="presOf" srcId="{B1FE9F83-CFD5-40B1-9EE5-FE7E1C583109}" destId="{A8D7B980-345D-4BD7-ADEB-E95EFCF18EEA}" srcOrd="0" destOrd="0" presId="urn:microsoft.com/office/officeart/2005/8/layout/list1"/>
    <dgm:cxn modelId="{CF4115CE-B33F-4DBD-8224-42DCC572C32B}" srcId="{B1FE9F83-CFD5-40B1-9EE5-FE7E1C583109}" destId="{8BFF3FFF-89CC-4A1E-B9E5-C354B3B05417}" srcOrd="1" destOrd="0" parTransId="{70F1E4F5-78D3-422D-A097-3B9B653DD5CD}" sibTransId="{95CD88ED-AA85-46CD-8CFA-B17B0066301F}"/>
    <dgm:cxn modelId="{74E10C64-0E13-4EA0-8D12-F5A9152C0DC1}" type="presOf" srcId="{A8AC8714-FCE7-4CAC-8608-03C2166E116F}" destId="{D3AF5156-71CB-4A10-BA7E-2EE743BAAC32}" srcOrd="0" destOrd="0" presId="urn:microsoft.com/office/officeart/2005/8/layout/list1"/>
    <dgm:cxn modelId="{122460C5-ECB0-4BFD-B58F-01F7EE8B992F}" type="presOf" srcId="{8BFF3FFF-89CC-4A1E-B9E5-C354B3B05417}" destId="{90D02E70-F262-4268-9EED-8069532EB500}" srcOrd="1" destOrd="0" presId="urn:microsoft.com/office/officeart/2005/8/layout/list1"/>
    <dgm:cxn modelId="{A57B50E6-DB44-45C8-A3EB-A19A5C3E0B96}" type="presParOf" srcId="{A8D7B980-345D-4BD7-ADEB-E95EFCF18EEA}" destId="{D0630FFA-D780-4B31-85FC-A390B7DC4355}" srcOrd="0" destOrd="0" presId="urn:microsoft.com/office/officeart/2005/8/layout/list1"/>
    <dgm:cxn modelId="{5D5895AC-C0C9-4A78-BD39-ADEE136644BB}" type="presParOf" srcId="{D0630FFA-D780-4B31-85FC-A390B7DC4355}" destId="{D3AF5156-71CB-4A10-BA7E-2EE743BAAC32}" srcOrd="0" destOrd="0" presId="urn:microsoft.com/office/officeart/2005/8/layout/list1"/>
    <dgm:cxn modelId="{9C49A0FB-2CCA-46A2-ADFD-7F260DE3BBA2}" type="presParOf" srcId="{D0630FFA-D780-4B31-85FC-A390B7DC4355}" destId="{F4D10746-B2DB-4458-A61E-2BECBCA89AA3}" srcOrd="1" destOrd="0" presId="urn:microsoft.com/office/officeart/2005/8/layout/list1"/>
    <dgm:cxn modelId="{DC5E6EDA-41EA-4BE0-8C93-8FEEFE09490D}" type="presParOf" srcId="{A8D7B980-345D-4BD7-ADEB-E95EFCF18EEA}" destId="{36757722-5661-4780-9996-27E21CEC68F1}" srcOrd="1" destOrd="0" presId="urn:microsoft.com/office/officeart/2005/8/layout/list1"/>
    <dgm:cxn modelId="{338B7A25-51D3-4395-9897-989D0E0DC2B4}" type="presParOf" srcId="{A8D7B980-345D-4BD7-ADEB-E95EFCF18EEA}" destId="{F6461E29-50A3-46C5-A7CD-419ECD458021}" srcOrd="2" destOrd="0" presId="urn:microsoft.com/office/officeart/2005/8/layout/list1"/>
    <dgm:cxn modelId="{84C10BB1-0A4E-4B8A-88FE-34FC8EF441C2}" type="presParOf" srcId="{A8D7B980-345D-4BD7-ADEB-E95EFCF18EEA}" destId="{C7505DBA-99AC-4C42-98AF-D6A84D69B7CC}" srcOrd="3" destOrd="0" presId="urn:microsoft.com/office/officeart/2005/8/layout/list1"/>
    <dgm:cxn modelId="{33D7FAC9-08C5-484B-B4D3-93E84266D281}" type="presParOf" srcId="{A8D7B980-345D-4BD7-ADEB-E95EFCF18EEA}" destId="{BF1A8214-B861-4EAE-BCA0-AF0A92025CC2}" srcOrd="4" destOrd="0" presId="urn:microsoft.com/office/officeart/2005/8/layout/list1"/>
    <dgm:cxn modelId="{8E879C1C-0550-4B47-90CC-D10AAFA29E4C}" type="presParOf" srcId="{BF1A8214-B861-4EAE-BCA0-AF0A92025CC2}" destId="{3FB9DA3E-D8B4-46FA-A80F-C521CA378847}" srcOrd="0" destOrd="0" presId="urn:microsoft.com/office/officeart/2005/8/layout/list1"/>
    <dgm:cxn modelId="{B13DAC5B-45A7-48F4-A7EE-B9DE3EC73C79}" type="presParOf" srcId="{BF1A8214-B861-4EAE-BCA0-AF0A92025CC2}" destId="{90D02E70-F262-4268-9EED-8069532EB500}" srcOrd="1" destOrd="0" presId="urn:microsoft.com/office/officeart/2005/8/layout/list1"/>
    <dgm:cxn modelId="{30CA1755-21CE-4D17-BE69-DD55AF1D4803}" type="presParOf" srcId="{A8D7B980-345D-4BD7-ADEB-E95EFCF18EEA}" destId="{47A96877-3110-4E50-8D6C-E99CCABFB3E8}" srcOrd="5" destOrd="0" presId="urn:microsoft.com/office/officeart/2005/8/layout/list1"/>
    <dgm:cxn modelId="{94C72ADC-1904-4EA8-895C-81136319D04D}" type="presParOf" srcId="{A8D7B980-345D-4BD7-ADEB-E95EFCF18EEA}" destId="{81523516-E1D9-459E-B76E-0BC60C96A7A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09BACD-643E-436C-BBEF-31867DBED2A1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D4884B-FF01-4E4F-A553-5DF76BF89424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Какой досуг вам по душе?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E6653-72D9-41B5-B43A-572D95D7B180}" type="parTrans" cxnId="{5EDF8AE3-EA2B-43F7-BDF8-180914AB09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66D1531-B176-483B-8220-EC0A65EC2116}" type="sibTrans" cxnId="{5EDF8AE3-EA2B-43F7-BDF8-180914AB09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A4F6942-670F-4114-8125-CCB7BCA11226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А)Общение с друзьями или семьей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97474-2501-4AF2-9D77-6E0543C4CE9E}" type="parTrans" cxnId="{576E22B1-4BE6-4D96-8D0B-92D9A620282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B1F7D9D-0909-43AE-A3DB-77EF9419F938}" type="sibTrans" cxnId="{576E22B1-4BE6-4D96-8D0B-92D9A620282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6821734-D50E-4604-BBB1-A974CDE1A378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Б)Чтение журналов, газет, просмотр новостей или информационных программ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7C90A-34E2-4715-8FD7-FEBA8246E803}" type="parTrans" cxnId="{F78E02ED-3921-4237-AF99-9B4CEEBE2E4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773AFAB-AEB8-43E3-9E50-00E95D1D0953}" type="sibTrans" cxnId="{F78E02ED-3921-4237-AF99-9B4CEEBE2E4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68E19C4-C37B-4905-90CF-15A7345F7EA8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В)Поход за покупками или просто по магазинам, изучение и сравнение цен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5DA94-48C1-4F2E-AAD9-65C7DDDBDF75}" type="parTrans" cxnId="{4409033A-FD97-4C08-B130-2DDEE1AD500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1FE1B55-F580-4A14-8A47-DDC0FC63ADB1}" type="sibTrans" cxnId="{4409033A-FD97-4C08-B130-2DDEE1AD500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AE92B17-540D-4B38-AC0F-20959DC9A397}">
      <dgm:prSet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Г)Лучше провести день, ковыраться в автомобиле, переустанавливать программы в компьютере 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8F869-F2F0-4BF8-8096-5AEDDC064A18}" type="parTrans" cxnId="{3A5399FF-F04D-4A90-A90B-708FB090D15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3B0A6C0-3DFE-4D2B-B77E-C011B09341E1}" type="sibTrans" cxnId="{3A5399FF-F04D-4A90-A90B-708FB090D15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E1D7E26-10A9-47C7-BB80-5091181DFAD1}">
      <dgm:prSet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Д) Пойти на выставку, в театр, в кино, на концерт – любое интересное культурное мероприятие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7C4DA-2E6A-4482-AFB5-A3D381D4C64F}" type="parTrans" cxnId="{74CC0CA1-B402-4838-B8F4-98EC9676D86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471A83F-C7C7-425B-9718-283563160B9A}" type="sibTrans" cxnId="{74CC0CA1-B402-4838-B8F4-98EC9676D86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07253C0-B63D-49FC-B52E-7E2ADC6EAD65}" type="pres">
      <dgm:prSet presAssocID="{B609BACD-643E-436C-BBEF-31867DBED2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DCE939-1F84-4A7A-8AD5-654AFE4C4146}" type="pres">
      <dgm:prSet presAssocID="{6ED4884B-FF01-4E4F-A553-5DF76BF89424}" presName="hierRoot1" presStyleCnt="0">
        <dgm:presLayoutVars>
          <dgm:hierBranch val="init"/>
        </dgm:presLayoutVars>
      </dgm:prSet>
      <dgm:spPr/>
    </dgm:pt>
    <dgm:pt modelId="{23519230-CF45-4CAC-A2A7-B6F5FBC51115}" type="pres">
      <dgm:prSet presAssocID="{6ED4884B-FF01-4E4F-A553-5DF76BF89424}" presName="rootComposite1" presStyleCnt="0"/>
      <dgm:spPr/>
    </dgm:pt>
    <dgm:pt modelId="{39D7D4EF-988B-4D6F-9EC6-B75E47FA9EB5}" type="pres">
      <dgm:prSet presAssocID="{6ED4884B-FF01-4E4F-A553-5DF76BF89424}" presName="rootText1" presStyleLbl="node0" presStyleIdx="0" presStyleCnt="1" custLinFactNeighborX="-33073" custLinFactNeighborY="8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06BA5-FA0A-4CDD-8249-0451626FCA52}" type="pres">
      <dgm:prSet presAssocID="{6ED4884B-FF01-4E4F-A553-5DF76BF8942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6450E0D-5947-40C6-B18D-43E9628E4670}" type="pres">
      <dgm:prSet presAssocID="{6ED4884B-FF01-4E4F-A553-5DF76BF89424}" presName="hierChild2" presStyleCnt="0"/>
      <dgm:spPr/>
    </dgm:pt>
    <dgm:pt modelId="{635F146F-5131-475F-859E-53F35FB9FA33}" type="pres">
      <dgm:prSet presAssocID="{EB997474-2501-4AF2-9D77-6E0543C4CE9E}" presName="Name64" presStyleLbl="parChTrans1D2" presStyleIdx="0" presStyleCnt="5"/>
      <dgm:spPr/>
      <dgm:t>
        <a:bodyPr/>
        <a:lstStyle/>
        <a:p>
          <a:endParaRPr lang="ru-RU"/>
        </a:p>
      </dgm:t>
    </dgm:pt>
    <dgm:pt modelId="{C4FCB83E-FA93-4BCE-8C2E-673150CE20EC}" type="pres">
      <dgm:prSet presAssocID="{1A4F6942-670F-4114-8125-CCB7BCA11226}" presName="hierRoot2" presStyleCnt="0">
        <dgm:presLayoutVars>
          <dgm:hierBranch val="init"/>
        </dgm:presLayoutVars>
      </dgm:prSet>
      <dgm:spPr/>
    </dgm:pt>
    <dgm:pt modelId="{BA1E1020-B7A6-4F48-9481-D6AC08EAD36C}" type="pres">
      <dgm:prSet presAssocID="{1A4F6942-670F-4114-8125-CCB7BCA11226}" presName="rootComposite" presStyleCnt="0"/>
      <dgm:spPr/>
    </dgm:pt>
    <dgm:pt modelId="{7D8803E4-2ED4-46DE-98A1-E1A3F4A053AC}" type="pres">
      <dgm:prSet presAssocID="{1A4F6942-670F-4114-8125-CCB7BCA11226}" presName="rootText" presStyleLbl="node2" presStyleIdx="0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58D4C6-E860-4E19-9B72-1D3CF56B2A72}" type="pres">
      <dgm:prSet presAssocID="{1A4F6942-670F-4114-8125-CCB7BCA11226}" presName="rootConnector" presStyleLbl="node2" presStyleIdx="0" presStyleCnt="5"/>
      <dgm:spPr/>
      <dgm:t>
        <a:bodyPr/>
        <a:lstStyle/>
        <a:p>
          <a:endParaRPr lang="ru-RU"/>
        </a:p>
      </dgm:t>
    </dgm:pt>
    <dgm:pt modelId="{9A5814FB-7293-45F2-A6B2-0EBB1065DA63}" type="pres">
      <dgm:prSet presAssocID="{1A4F6942-670F-4114-8125-CCB7BCA11226}" presName="hierChild4" presStyleCnt="0"/>
      <dgm:spPr/>
    </dgm:pt>
    <dgm:pt modelId="{9C47FF56-AA57-4A4E-B371-01AFED239150}" type="pres">
      <dgm:prSet presAssocID="{1A4F6942-670F-4114-8125-CCB7BCA11226}" presName="hierChild5" presStyleCnt="0"/>
      <dgm:spPr/>
    </dgm:pt>
    <dgm:pt modelId="{2B924E46-A27B-4799-8FB1-3B8212D0640A}" type="pres">
      <dgm:prSet presAssocID="{58B7C90A-34E2-4715-8FD7-FEBA8246E803}" presName="Name64" presStyleLbl="parChTrans1D2" presStyleIdx="1" presStyleCnt="5"/>
      <dgm:spPr/>
      <dgm:t>
        <a:bodyPr/>
        <a:lstStyle/>
        <a:p>
          <a:endParaRPr lang="ru-RU"/>
        </a:p>
      </dgm:t>
    </dgm:pt>
    <dgm:pt modelId="{A8D9E830-9A83-434A-99C5-B687F92E7095}" type="pres">
      <dgm:prSet presAssocID="{16821734-D50E-4604-BBB1-A974CDE1A378}" presName="hierRoot2" presStyleCnt="0">
        <dgm:presLayoutVars>
          <dgm:hierBranch val="init"/>
        </dgm:presLayoutVars>
      </dgm:prSet>
      <dgm:spPr/>
    </dgm:pt>
    <dgm:pt modelId="{236E2D21-7DE0-46CA-94D0-F092EFE2DC91}" type="pres">
      <dgm:prSet presAssocID="{16821734-D50E-4604-BBB1-A974CDE1A378}" presName="rootComposite" presStyleCnt="0"/>
      <dgm:spPr/>
    </dgm:pt>
    <dgm:pt modelId="{CE31F6B0-D732-484C-B8F5-0117AD0CF29E}" type="pres">
      <dgm:prSet presAssocID="{16821734-D50E-4604-BBB1-A974CDE1A378}" presName="rootText" presStyleLbl="node2" presStyleIdx="1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DCFEFC-0ADE-4BAE-8AE0-DE275BD94F0B}" type="pres">
      <dgm:prSet presAssocID="{16821734-D50E-4604-BBB1-A974CDE1A378}" presName="rootConnector" presStyleLbl="node2" presStyleIdx="1" presStyleCnt="5"/>
      <dgm:spPr/>
      <dgm:t>
        <a:bodyPr/>
        <a:lstStyle/>
        <a:p>
          <a:endParaRPr lang="ru-RU"/>
        </a:p>
      </dgm:t>
    </dgm:pt>
    <dgm:pt modelId="{CFF2DED0-DBFE-4F11-8D2E-CB1015AC9752}" type="pres">
      <dgm:prSet presAssocID="{16821734-D50E-4604-BBB1-A974CDE1A378}" presName="hierChild4" presStyleCnt="0"/>
      <dgm:spPr/>
    </dgm:pt>
    <dgm:pt modelId="{9B8944D4-59DF-49F0-AEF6-C3EC9CADC87D}" type="pres">
      <dgm:prSet presAssocID="{16821734-D50E-4604-BBB1-A974CDE1A378}" presName="hierChild5" presStyleCnt="0"/>
      <dgm:spPr/>
    </dgm:pt>
    <dgm:pt modelId="{9AA78CDA-5C38-4A66-8BCC-9430EFB6D972}" type="pres">
      <dgm:prSet presAssocID="{EF85DA94-48C1-4F2E-AAD9-65C7DDDBDF75}" presName="Name64" presStyleLbl="parChTrans1D2" presStyleIdx="2" presStyleCnt="5"/>
      <dgm:spPr/>
      <dgm:t>
        <a:bodyPr/>
        <a:lstStyle/>
        <a:p>
          <a:endParaRPr lang="ru-RU"/>
        </a:p>
      </dgm:t>
    </dgm:pt>
    <dgm:pt modelId="{22C13E79-F9B0-445F-BFFA-805A4B787ACD}" type="pres">
      <dgm:prSet presAssocID="{668E19C4-C37B-4905-90CF-15A7345F7EA8}" presName="hierRoot2" presStyleCnt="0">
        <dgm:presLayoutVars>
          <dgm:hierBranch val="init"/>
        </dgm:presLayoutVars>
      </dgm:prSet>
      <dgm:spPr/>
    </dgm:pt>
    <dgm:pt modelId="{57EF45F5-9AD2-410E-8E06-5DAF1547F52E}" type="pres">
      <dgm:prSet presAssocID="{668E19C4-C37B-4905-90CF-15A7345F7EA8}" presName="rootComposite" presStyleCnt="0"/>
      <dgm:spPr/>
    </dgm:pt>
    <dgm:pt modelId="{1A1F565F-3930-4296-A441-C85CCC8F2428}" type="pres">
      <dgm:prSet presAssocID="{668E19C4-C37B-4905-90CF-15A7345F7EA8}" presName="rootText" presStyleLbl="node2" presStyleIdx="2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19A026-B439-447C-A312-EE42E14C6C9B}" type="pres">
      <dgm:prSet presAssocID="{668E19C4-C37B-4905-90CF-15A7345F7EA8}" presName="rootConnector" presStyleLbl="node2" presStyleIdx="2" presStyleCnt="5"/>
      <dgm:spPr/>
      <dgm:t>
        <a:bodyPr/>
        <a:lstStyle/>
        <a:p>
          <a:endParaRPr lang="ru-RU"/>
        </a:p>
      </dgm:t>
    </dgm:pt>
    <dgm:pt modelId="{1FB64009-AC28-47C6-8226-B4DEB37BDB01}" type="pres">
      <dgm:prSet presAssocID="{668E19C4-C37B-4905-90CF-15A7345F7EA8}" presName="hierChild4" presStyleCnt="0"/>
      <dgm:spPr/>
    </dgm:pt>
    <dgm:pt modelId="{A9A1BD08-1874-4BE3-BC3E-EBA6BFBD3AE1}" type="pres">
      <dgm:prSet presAssocID="{668E19C4-C37B-4905-90CF-15A7345F7EA8}" presName="hierChild5" presStyleCnt="0"/>
      <dgm:spPr/>
    </dgm:pt>
    <dgm:pt modelId="{D2D86581-6F7E-4875-9F85-60729E254434}" type="pres">
      <dgm:prSet presAssocID="{5EC8F869-F2F0-4BF8-8096-5AEDDC064A18}" presName="Name64" presStyleLbl="parChTrans1D2" presStyleIdx="3" presStyleCnt="5"/>
      <dgm:spPr/>
      <dgm:t>
        <a:bodyPr/>
        <a:lstStyle/>
        <a:p>
          <a:endParaRPr lang="ru-RU"/>
        </a:p>
      </dgm:t>
    </dgm:pt>
    <dgm:pt modelId="{66C773A0-39C1-4008-8EA0-80750C232BFE}" type="pres">
      <dgm:prSet presAssocID="{FAE92B17-540D-4B38-AC0F-20959DC9A397}" presName="hierRoot2" presStyleCnt="0">
        <dgm:presLayoutVars>
          <dgm:hierBranch val="init"/>
        </dgm:presLayoutVars>
      </dgm:prSet>
      <dgm:spPr/>
    </dgm:pt>
    <dgm:pt modelId="{0D2122EF-0942-4EBC-BA2C-F854461FAE22}" type="pres">
      <dgm:prSet presAssocID="{FAE92B17-540D-4B38-AC0F-20959DC9A397}" presName="rootComposite" presStyleCnt="0"/>
      <dgm:spPr/>
    </dgm:pt>
    <dgm:pt modelId="{F3736146-2776-49FE-B1F9-0DD5BEBA1209}" type="pres">
      <dgm:prSet presAssocID="{FAE92B17-540D-4B38-AC0F-20959DC9A397}" presName="rootText" presStyleLbl="node2" presStyleIdx="3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6B1355-D7D4-4CEC-BE0B-03B3626B6E32}" type="pres">
      <dgm:prSet presAssocID="{FAE92B17-540D-4B38-AC0F-20959DC9A397}" presName="rootConnector" presStyleLbl="node2" presStyleIdx="3" presStyleCnt="5"/>
      <dgm:spPr/>
      <dgm:t>
        <a:bodyPr/>
        <a:lstStyle/>
        <a:p>
          <a:endParaRPr lang="ru-RU"/>
        </a:p>
      </dgm:t>
    </dgm:pt>
    <dgm:pt modelId="{7C8F741C-C9A9-4988-8443-666CE18D1957}" type="pres">
      <dgm:prSet presAssocID="{FAE92B17-540D-4B38-AC0F-20959DC9A397}" presName="hierChild4" presStyleCnt="0"/>
      <dgm:spPr/>
    </dgm:pt>
    <dgm:pt modelId="{B3FF66D1-C3A9-411F-A1CE-66DEFB4692F5}" type="pres">
      <dgm:prSet presAssocID="{FAE92B17-540D-4B38-AC0F-20959DC9A397}" presName="hierChild5" presStyleCnt="0"/>
      <dgm:spPr/>
    </dgm:pt>
    <dgm:pt modelId="{F2B2B779-0546-4C83-921E-95150264C0B9}" type="pres">
      <dgm:prSet presAssocID="{6827C4DA-2E6A-4482-AFB5-A3D381D4C64F}" presName="Name64" presStyleLbl="parChTrans1D2" presStyleIdx="4" presStyleCnt="5"/>
      <dgm:spPr/>
      <dgm:t>
        <a:bodyPr/>
        <a:lstStyle/>
        <a:p>
          <a:endParaRPr lang="ru-RU"/>
        </a:p>
      </dgm:t>
    </dgm:pt>
    <dgm:pt modelId="{BA7FDC92-3980-4458-928F-3DA48E9677E1}" type="pres">
      <dgm:prSet presAssocID="{3E1D7E26-10A9-47C7-BB80-5091181DFAD1}" presName="hierRoot2" presStyleCnt="0">
        <dgm:presLayoutVars>
          <dgm:hierBranch val="init"/>
        </dgm:presLayoutVars>
      </dgm:prSet>
      <dgm:spPr/>
    </dgm:pt>
    <dgm:pt modelId="{9924B90E-9E89-4123-9693-5A67C7FB5192}" type="pres">
      <dgm:prSet presAssocID="{3E1D7E26-10A9-47C7-BB80-5091181DFAD1}" presName="rootComposite" presStyleCnt="0"/>
      <dgm:spPr/>
    </dgm:pt>
    <dgm:pt modelId="{F4D72144-F08F-4903-81DF-BF973B084BE3}" type="pres">
      <dgm:prSet presAssocID="{3E1D7E26-10A9-47C7-BB80-5091181DFAD1}" presName="rootText" presStyleLbl="node2" presStyleIdx="4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86EE46-5021-4F91-A4F0-5BA706A2EF88}" type="pres">
      <dgm:prSet presAssocID="{3E1D7E26-10A9-47C7-BB80-5091181DFAD1}" presName="rootConnector" presStyleLbl="node2" presStyleIdx="4" presStyleCnt="5"/>
      <dgm:spPr/>
      <dgm:t>
        <a:bodyPr/>
        <a:lstStyle/>
        <a:p>
          <a:endParaRPr lang="ru-RU"/>
        </a:p>
      </dgm:t>
    </dgm:pt>
    <dgm:pt modelId="{3ED1A4CF-6ECB-4175-A4E7-FF98DA1944F9}" type="pres">
      <dgm:prSet presAssocID="{3E1D7E26-10A9-47C7-BB80-5091181DFAD1}" presName="hierChild4" presStyleCnt="0"/>
      <dgm:spPr/>
    </dgm:pt>
    <dgm:pt modelId="{3FE883CE-4030-4181-B7D9-DDA2D940B0EE}" type="pres">
      <dgm:prSet presAssocID="{3E1D7E26-10A9-47C7-BB80-5091181DFAD1}" presName="hierChild5" presStyleCnt="0"/>
      <dgm:spPr/>
    </dgm:pt>
    <dgm:pt modelId="{C666A63D-3629-458D-8466-B7D2BD8B12F0}" type="pres">
      <dgm:prSet presAssocID="{6ED4884B-FF01-4E4F-A553-5DF76BF89424}" presName="hierChild3" presStyleCnt="0"/>
      <dgm:spPr/>
    </dgm:pt>
  </dgm:ptLst>
  <dgm:cxnLst>
    <dgm:cxn modelId="{74CC0CA1-B402-4838-B8F4-98EC9676D861}" srcId="{6ED4884B-FF01-4E4F-A553-5DF76BF89424}" destId="{3E1D7E26-10A9-47C7-BB80-5091181DFAD1}" srcOrd="4" destOrd="0" parTransId="{6827C4DA-2E6A-4482-AFB5-A3D381D4C64F}" sibTransId="{A471A83F-C7C7-425B-9718-283563160B9A}"/>
    <dgm:cxn modelId="{BDE87FA4-F68F-4A97-B51B-82A19A3E0D6C}" type="presOf" srcId="{1A4F6942-670F-4114-8125-CCB7BCA11226}" destId="{7D8803E4-2ED4-46DE-98A1-E1A3F4A053AC}" srcOrd="0" destOrd="0" presId="urn:microsoft.com/office/officeart/2009/3/layout/HorizontalOrganizationChart"/>
    <dgm:cxn modelId="{248C759C-0147-45A0-921C-9DBA6D371E34}" type="presOf" srcId="{6ED4884B-FF01-4E4F-A553-5DF76BF89424}" destId="{39D7D4EF-988B-4D6F-9EC6-B75E47FA9EB5}" srcOrd="0" destOrd="0" presId="urn:microsoft.com/office/officeart/2009/3/layout/HorizontalOrganizationChart"/>
    <dgm:cxn modelId="{3B7285B9-FEBB-4CF6-9557-DE544D8438D4}" type="presOf" srcId="{16821734-D50E-4604-BBB1-A974CDE1A378}" destId="{CE31F6B0-D732-484C-B8F5-0117AD0CF29E}" srcOrd="0" destOrd="0" presId="urn:microsoft.com/office/officeart/2009/3/layout/HorizontalOrganizationChart"/>
    <dgm:cxn modelId="{FD25E84A-EEF3-4755-8658-F09EFA93B17D}" type="presOf" srcId="{5EC8F869-F2F0-4BF8-8096-5AEDDC064A18}" destId="{D2D86581-6F7E-4875-9F85-60729E254434}" srcOrd="0" destOrd="0" presId="urn:microsoft.com/office/officeart/2009/3/layout/HorizontalOrganizationChart"/>
    <dgm:cxn modelId="{6E3299FE-EEBA-4B8A-81EB-E58E714C2E36}" type="presOf" srcId="{3E1D7E26-10A9-47C7-BB80-5091181DFAD1}" destId="{F4D72144-F08F-4903-81DF-BF973B084BE3}" srcOrd="0" destOrd="0" presId="urn:microsoft.com/office/officeart/2009/3/layout/HorizontalOrganizationChart"/>
    <dgm:cxn modelId="{F78E02ED-3921-4237-AF99-9B4CEEBE2E45}" srcId="{6ED4884B-FF01-4E4F-A553-5DF76BF89424}" destId="{16821734-D50E-4604-BBB1-A974CDE1A378}" srcOrd="1" destOrd="0" parTransId="{58B7C90A-34E2-4715-8FD7-FEBA8246E803}" sibTransId="{7773AFAB-AEB8-43E3-9E50-00E95D1D0953}"/>
    <dgm:cxn modelId="{576E22B1-4BE6-4D96-8D0B-92D9A6202826}" srcId="{6ED4884B-FF01-4E4F-A553-5DF76BF89424}" destId="{1A4F6942-670F-4114-8125-CCB7BCA11226}" srcOrd="0" destOrd="0" parTransId="{EB997474-2501-4AF2-9D77-6E0543C4CE9E}" sibTransId="{5B1F7D9D-0909-43AE-A3DB-77EF9419F938}"/>
    <dgm:cxn modelId="{3A5399FF-F04D-4A90-A90B-708FB090D151}" srcId="{6ED4884B-FF01-4E4F-A553-5DF76BF89424}" destId="{FAE92B17-540D-4B38-AC0F-20959DC9A397}" srcOrd="3" destOrd="0" parTransId="{5EC8F869-F2F0-4BF8-8096-5AEDDC064A18}" sibTransId="{53B0A6C0-3DFE-4D2B-B77E-C011B09341E1}"/>
    <dgm:cxn modelId="{3B5E8496-37E2-4503-8B89-823A93A341EC}" type="presOf" srcId="{58B7C90A-34E2-4715-8FD7-FEBA8246E803}" destId="{2B924E46-A27B-4799-8FB1-3B8212D0640A}" srcOrd="0" destOrd="0" presId="urn:microsoft.com/office/officeart/2009/3/layout/HorizontalOrganizationChart"/>
    <dgm:cxn modelId="{ECCE0107-9C79-442D-AA4C-396600FFE8F6}" type="presOf" srcId="{1A4F6942-670F-4114-8125-CCB7BCA11226}" destId="{8858D4C6-E860-4E19-9B72-1D3CF56B2A72}" srcOrd="1" destOrd="0" presId="urn:microsoft.com/office/officeart/2009/3/layout/HorizontalOrganizationChart"/>
    <dgm:cxn modelId="{1A153F06-8BD5-4792-8A65-41C92E960BEB}" type="presOf" srcId="{6827C4DA-2E6A-4482-AFB5-A3D381D4C64F}" destId="{F2B2B779-0546-4C83-921E-95150264C0B9}" srcOrd="0" destOrd="0" presId="urn:microsoft.com/office/officeart/2009/3/layout/HorizontalOrganizationChart"/>
    <dgm:cxn modelId="{5852F404-6462-42BB-AB31-21344EDA84F7}" type="presOf" srcId="{6ED4884B-FF01-4E4F-A553-5DF76BF89424}" destId="{0A806BA5-FA0A-4CDD-8249-0451626FCA52}" srcOrd="1" destOrd="0" presId="urn:microsoft.com/office/officeart/2009/3/layout/HorizontalOrganizationChart"/>
    <dgm:cxn modelId="{D376A41D-BE8A-44DE-9AB0-A09E9F22284A}" type="presOf" srcId="{FAE92B17-540D-4B38-AC0F-20959DC9A397}" destId="{7A6B1355-D7D4-4CEC-BE0B-03B3626B6E32}" srcOrd="1" destOrd="0" presId="urn:microsoft.com/office/officeart/2009/3/layout/HorizontalOrganizationChart"/>
    <dgm:cxn modelId="{B3E4C28C-BECD-4166-AED1-7E62E909FE36}" type="presOf" srcId="{EB997474-2501-4AF2-9D77-6E0543C4CE9E}" destId="{635F146F-5131-475F-859E-53F35FB9FA33}" srcOrd="0" destOrd="0" presId="urn:microsoft.com/office/officeart/2009/3/layout/HorizontalOrganizationChart"/>
    <dgm:cxn modelId="{58E863EA-48C8-4BDA-B62F-8C92D04D089A}" type="presOf" srcId="{3E1D7E26-10A9-47C7-BB80-5091181DFAD1}" destId="{3186EE46-5021-4F91-A4F0-5BA706A2EF88}" srcOrd="1" destOrd="0" presId="urn:microsoft.com/office/officeart/2009/3/layout/HorizontalOrganizationChart"/>
    <dgm:cxn modelId="{3F21F9BE-F7EF-4315-BFC9-238A3CCFE6C0}" type="presOf" srcId="{16821734-D50E-4604-BBB1-A974CDE1A378}" destId="{56DCFEFC-0ADE-4BAE-8AE0-DE275BD94F0B}" srcOrd="1" destOrd="0" presId="urn:microsoft.com/office/officeart/2009/3/layout/HorizontalOrganizationChart"/>
    <dgm:cxn modelId="{28820D9D-8272-4ADC-89C3-723572A8EF39}" type="presOf" srcId="{668E19C4-C37B-4905-90CF-15A7345F7EA8}" destId="{1A1F565F-3930-4296-A441-C85CCC8F2428}" srcOrd="0" destOrd="0" presId="urn:microsoft.com/office/officeart/2009/3/layout/HorizontalOrganizationChart"/>
    <dgm:cxn modelId="{4409033A-FD97-4C08-B130-2DDEE1AD500B}" srcId="{6ED4884B-FF01-4E4F-A553-5DF76BF89424}" destId="{668E19C4-C37B-4905-90CF-15A7345F7EA8}" srcOrd="2" destOrd="0" parTransId="{EF85DA94-48C1-4F2E-AAD9-65C7DDDBDF75}" sibTransId="{F1FE1B55-F580-4A14-8A47-DDC0FC63ADB1}"/>
    <dgm:cxn modelId="{FAA490D2-BD3D-4602-B8B3-D47DCC1208D9}" type="presOf" srcId="{668E19C4-C37B-4905-90CF-15A7345F7EA8}" destId="{AB19A026-B439-447C-A312-EE42E14C6C9B}" srcOrd="1" destOrd="0" presId="urn:microsoft.com/office/officeart/2009/3/layout/HorizontalOrganizationChart"/>
    <dgm:cxn modelId="{ADB9DCBF-A376-4E69-9DFD-1EADCAFF817F}" type="presOf" srcId="{EF85DA94-48C1-4F2E-AAD9-65C7DDDBDF75}" destId="{9AA78CDA-5C38-4A66-8BCC-9430EFB6D972}" srcOrd="0" destOrd="0" presId="urn:microsoft.com/office/officeart/2009/3/layout/HorizontalOrganizationChart"/>
    <dgm:cxn modelId="{A9B63074-D14D-43E7-BA2C-2551E960A9FA}" type="presOf" srcId="{FAE92B17-540D-4B38-AC0F-20959DC9A397}" destId="{F3736146-2776-49FE-B1F9-0DD5BEBA1209}" srcOrd="0" destOrd="0" presId="urn:microsoft.com/office/officeart/2009/3/layout/HorizontalOrganizationChart"/>
    <dgm:cxn modelId="{5EDF8AE3-EA2B-43F7-BDF8-180914AB09DF}" srcId="{B609BACD-643E-436C-BBEF-31867DBED2A1}" destId="{6ED4884B-FF01-4E4F-A553-5DF76BF89424}" srcOrd="0" destOrd="0" parTransId="{A17E6653-72D9-41B5-B43A-572D95D7B180}" sibTransId="{766D1531-B176-483B-8220-EC0A65EC2116}"/>
    <dgm:cxn modelId="{0E172082-09BB-4981-AE12-98D83CCD2F17}" type="presOf" srcId="{B609BACD-643E-436C-BBEF-31867DBED2A1}" destId="{207253C0-B63D-49FC-B52E-7E2ADC6EAD65}" srcOrd="0" destOrd="0" presId="urn:microsoft.com/office/officeart/2009/3/layout/HorizontalOrganizationChart"/>
    <dgm:cxn modelId="{9F971602-7223-47D2-846A-4F4770819A14}" type="presParOf" srcId="{207253C0-B63D-49FC-B52E-7E2ADC6EAD65}" destId="{28DCE939-1F84-4A7A-8AD5-654AFE4C4146}" srcOrd="0" destOrd="0" presId="urn:microsoft.com/office/officeart/2009/3/layout/HorizontalOrganizationChart"/>
    <dgm:cxn modelId="{B504950C-3921-413D-8310-E88FF08A7E01}" type="presParOf" srcId="{28DCE939-1F84-4A7A-8AD5-654AFE4C4146}" destId="{23519230-CF45-4CAC-A2A7-B6F5FBC51115}" srcOrd="0" destOrd="0" presId="urn:microsoft.com/office/officeart/2009/3/layout/HorizontalOrganizationChart"/>
    <dgm:cxn modelId="{95B1547D-68DC-4043-9501-517C958CF569}" type="presParOf" srcId="{23519230-CF45-4CAC-A2A7-B6F5FBC51115}" destId="{39D7D4EF-988B-4D6F-9EC6-B75E47FA9EB5}" srcOrd="0" destOrd="0" presId="urn:microsoft.com/office/officeart/2009/3/layout/HorizontalOrganizationChart"/>
    <dgm:cxn modelId="{9D187B4C-B036-4B6F-ABB3-644E079B02F1}" type="presParOf" srcId="{23519230-CF45-4CAC-A2A7-B6F5FBC51115}" destId="{0A806BA5-FA0A-4CDD-8249-0451626FCA52}" srcOrd="1" destOrd="0" presId="urn:microsoft.com/office/officeart/2009/3/layout/HorizontalOrganizationChart"/>
    <dgm:cxn modelId="{534674D6-E8D8-4B91-ADE6-7E4CDDD73FC2}" type="presParOf" srcId="{28DCE939-1F84-4A7A-8AD5-654AFE4C4146}" destId="{A6450E0D-5947-40C6-B18D-43E9628E4670}" srcOrd="1" destOrd="0" presId="urn:microsoft.com/office/officeart/2009/3/layout/HorizontalOrganizationChart"/>
    <dgm:cxn modelId="{76C9F010-6CD7-45EE-979A-78B148AB119E}" type="presParOf" srcId="{A6450E0D-5947-40C6-B18D-43E9628E4670}" destId="{635F146F-5131-475F-859E-53F35FB9FA33}" srcOrd="0" destOrd="0" presId="urn:microsoft.com/office/officeart/2009/3/layout/HorizontalOrganizationChart"/>
    <dgm:cxn modelId="{5182A171-41F9-4CA2-B03A-1CF6920FEC2D}" type="presParOf" srcId="{A6450E0D-5947-40C6-B18D-43E9628E4670}" destId="{C4FCB83E-FA93-4BCE-8C2E-673150CE20EC}" srcOrd="1" destOrd="0" presId="urn:microsoft.com/office/officeart/2009/3/layout/HorizontalOrganizationChart"/>
    <dgm:cxn modelId="{08E11154-02B2-4E1C-A9A1-AA95F8B085BE}" type="presParOf" srcId="{C4FCB83E-FA93-4BCE-8C2E-673150CE20EC}" destId="{BA1E1020-B7A6-4F48-9481-D6AC08EAD36C}" srcOrd="0" destOrd="0" presId="urn:microsoft.com/office/officeart/2009/3/layout/HorizontalOrganizationChart"/>
    <dgm:cxn modelId="{496C6CC7-5FEB-4C16-B096-BEEB7706A951}" type="presParOf" srcId="{BA1E1020-B7A6-4F48-9481-D6AC08EAD36C}" destId="{7D8803E4-2ED4-46DE-98A1-E1A3F4A053AC}" srcOrd="0" destOrd="0" presId="urn:microsoft.com/office/officeart/2009/3/layout/HorizontalOrganizationChart"/>
    <dgm:cxn modelId="{C7909E71-5556-488B-8B1C-463458AEF0DE}" type="presParOf" srcId="{BA1E1020-B7A6-4F48-9481-D6AC08EAD36C}" destId="{8858D4C6-E860-4E19-9B72-1D3CF56B2A72}" srcOrd="1" destOrd="0" presId="urn:microsoft.com/office/officeart/2009/3/layout/HorizontalOrganizationChart"/>
    <dgm:cxn modelId="{5F9204D3-CD75-49BA-AA91-0363339EE499}" type="presParOf" srcId="{C4FCB83E-FA93-4BCE-8C2E-673150CE20EC}" destId="{9A5814FB-7293-45F2-A6B2-0EBB1065DA63}" srcOrd="1" destOrd="0" presId="urn:microsoft.com/office/officeart/2009/3/layout/HorizontalOrganizationChart"/>
    <dgm:cxn modelId="{4F20CC23-8351-40B3-9A15-949F1FE30402}" type="presParOf" srcId="{C4FCB83E-FA93-4BCE-8C2E-673150CE20EC}" destId="{9C47FF56-AA57-4A4E-B371-01AFED239150}" srcOrd="2" destOrd="0" presId="urn:microsoft.com/office/officeart/2009/3/layout/HorizontalOrganizationChart"/>
    <dgm:cxn modelId="{5DFD274B-6DDD-4F9F-AF85-733FB88096C1}" type="presParOf" srcId="{A6450E0D-5947-40C6-B18D-43E9628E4670}" destId="{2B924E46-A27B-4799-8FB1-3B8212D0640A}" srcOrd="2" destOrd="0" presId="urn:microsoft.com/office/officeart/2009/3/layout/HorizontalOrganizationChart"/>
    <dgm:cxn modelId="{BC5F74FB-41E0-4943-8ED2-8B472AB1BDC2}" type="presParOf" srcId="{A6450E0D-5947-40C6-B18D-43E9628E4670}" destId="{A8D9E830-9A83-434A-99C5-B687F92E7095}" srcOrd="3" destOrd="0" presId="urn:microsoft.com/office/officeart/2009/3/layout/HorizontalOrganizationChart"/>
    <dgm:cxn modelId="{7B040F87-37CD-4F4F-9773-D4B391D7C823}" type="presParOf" srcId="{A8D9E830-9A83-434A-99C5-B687F92E7095}" destId="{236E2D21-7DE0-46CA-94D0-F092EFE2DC91}" srcOrd="0" destOrd="0" presId="urn:microsoft.com/office/officeart/2009/3/layout/HorizontalOrganizationChart"/>
    <dgm:cxn modelId="{041DD009-7BFA-4E71-81A3-B4870631A1DC}" type="presParOf" srcId="{236E2D21-7DE0-46CA-94D0-F092EFE2DC91}" destId="{CE31F6B0-D732-484C-B8F5-0117AD0CF29E}" srcOrd="0" destOrd="0" presId="urn:microsoft.com/office/officeart/2009/3/layout/HorizontalOrganizationChart"/>
    <dgm:cxn modelId="{146B9B6E-4D6F-4FFD-80D8-182C64655184}" type="presParOf" srcId="{236E2D21-7DE0-46CA-94D0-F092EFE2DC91}" destId="{56DCFEFC-0ADE-4BAE-8AE0-DE275BD94F0B}" srcOrd="1" destOrd="0" presId="urn:microsoft.com/office/officeart/2009/3/layout/HorizontalOrganizationChart"/>
    <dgm:cxn modelId="{79E0782D-5281-455A-B532-0957681495EE}" type="presParOf" srcId="{A8D9E830-9A83-434A-99C5-B687F92E7095}" destId="{CFF2DED0-DBFE-4F11-8D2E-CB1015AC9752}" srcOrd="1" destOrd="0" presId="urn:microsoft.com/office/officeart/2009/3/layout/HorizontalOrganizationChart"/>
    <dgm:cxn modelId="{1C96D59E-6428-47C2-97DF-A99DA187A287}" type="presParOf" srcId="{A8D9E830-9A83-434A-99C5-B687F92E7095}" destId="{9B8944D4-59DF-49F0-AEF6-C3EC9CADC87D}" srcOrd="2" destOrd="0" presId="urn:microsoft.com/office/officeart/2009/3/layout/HorizontalOrganizationChart"/>
    <dgm:cxn modelId="{5CAB125F-FA0C-4F73-9080-39D41460E133}" type="presParOf" srcId="{A6450E0D-5947-40C6-B18D-43E9628E4670}" destId="{9AA78CDA-5C38-4A66-8BCC-9430EFB6D972}" srcOrd="4" destOrd="0" presId="urn:microsoft.com/office/officeart/2009/3/layout/HorizontalOrganizationChart"/>
    <dgm:cxn modelId="{67E265D8-3494-40B8-8D34-1BDD26F2BBA2}" type="presParOf" srcId="{A6450E0D-5947-40C6-B18D-43E9628E4670}" destId="{22C13E79-F9B0-445F-BFFA-805A4B787ACD}" srcOrd="5" destOrd="0" presId="urn:microsoft.com/office/officeart/2009/3/layout/HorizontalOrganizationChart"/>
    <dgm:cxn modelId="{77174163-9881-40C9-9540-F9FC461FCECB}" type="presParOf" srcId="{22C13E79-F9B0-445F-BFFA-805A4B787ACD}" destId="{57EF45F5-9AD2-410E-8E06-5DAF1547F52E}" srcOrd="0" destOrd="0" presId="urn:microsoft.com/office/officeart/2009/3/layout/HorizontalOrganizationChart"/>
    <dgm:cxn modelId="{81CBE343-7BCF-4269-A12F-BFC737267949}" type="presParOf" srcId="{57EF45F5-9AD2-410E-8E06-5DAF1547F52E}" destId="{1A1F565F-3930-4296-A441-C85CCC8F2428}" srcOrd="0" destOrd="0" presId="urn:microsoft.com/office/officeart/2009/3/layout/HorizontalOrganizationChart"/>
    <dgm:cxn modelId="{08A75C41-7BD3-4487-9FB2-8D0FA9BCA79E}" type="presParOf" srcId="{57EF45F5-9AD2-410E-8E06-5DAF1547F52E}" destId="{AB19A026-B439-447C-A312-EE42E14C6C9B}" srcOrd="1" destOrd="0" presId="urn:microsoft.com/office/officeart/2009/3/layout/HorizontalOrganizationChart"/>
    <dgm:cxn modelId="{DBF0F5A8-4664-4DA1-AF7E-9AF7E5BF9BE9}" type="presParOf" srcId="{22C13E79-F9B0-445F-BFFA-805A4B787ACD}" destId="{1FB64009-AC28-47C6-8226-B4DEB37BDB01}" srcOrd="1" destOrd="0" presId="urn:microsoft.com/office/officeart/2009/3/layout/HorizontalOrganizationChart"/>
    <dgm:cxn modelId="{15966F88-D614-42AA-A6A2-AD17E0911BE1}" type="presParOf" srcId="{22C13E79-F9B0-445F-BFFA-805A4B787ACD}" destId="{A9A1BD08-1874-4BE3-BC3E-EBA6BFBD3AE1}" srcOrd="2" destOrd="0" presId="urn:microsoft.com/office/officeart/2009/3/layout/HorizontalOrganizationChart"/>
    <dgm:cxn modelId="{A4A9B294-9149-4114-A583-B03189772B6B}" type="presParOf" srcId="{A6450E0D-5947-40C6-B18D-43E9628E4670}" destId="{D2D86581-6F7E-4875-9F85-60729E254434}" srcOrd="6" destOrd="0" presId="urn:microsoft.com/office/officeart/2009/3/layout/HorizontalOrganizationChart"/>
    <dgm:cxn modelId="{1E4A5449-C0B5-406E-A854-619F7B274525}" type="presParOf" srcId="{A6450E0D-5947-40C6-B18D-43E9628E4670}" destId="{66C773A0-39C1-4008-8EA0-80750C232BFE}" srcOrd="7" destOrd="0" presId="urn:microsoft.com/office/officeart/2009/3/layout/HorizontalOrganizationChart"/>
    <dgm:cxn modelId="{6CA44447-1122-4603-8F9E-ACF5D6130416}" type="presParOf" srcId="{66C773A0-39C1-4008-8EA0-80750C232BFE}" destId="{0D2122EF-0942-4EBC-BA2C-F854461FAE22}" srcOrd="0" destOrd="0" presId="urn:microsoft.com/office/officeart/2009/3/layout/HorizontalOrganizationChart"/>
    <dgm:cxn modelId="{6EDBFA3D-DA5A-42CB-932A-793A86949C57}" type="presParOf" srcId="{0D2122EF-0942-4EBC-BA2C-F854461FAE22}" destId="{F3736146-2776-49FE-B1F9-0DD5BEBA1209}" srcOrd="0" destOrd="0" presId="urn:microsoft.com/office/officeart/2009/3/layout/HorizontalOrganizationChart"/>
    <dgm:cxn modelId="{A35CCDB0-94EC-48EB-A3AB-C5D74D1722F3}" type="presParOf" srcId="{0D2122EF-0942-4EBC-BA2C-F854461FAE22}" destId="{7A6B1355-D7D4-4CEC-BE0B-03B3626B6E32}" srcOrd="1" destOrd="0" presId="urn:microsoft.com/office/officeart/2009/3/layout/HorizontalOrganizationChart"/>
    <dgm:cxn modelId="{0CDBE561-D439-48AD-B5F2-6E551DA0FDB9}" type="presParOf" srcId="{66C773A0-39C1-4008-8EA0-80750C232BFE}" destId="{7C8F741C-C9A9-4988-8443-666CE18D1957}" srcOrd="1" destOrd="0" presId="urn:microsoft.com/office/officeart/2009/3/layout/HorizontalOrganizationChart"/>
    <dgm:cxn modelId="{87CBC315-DBB7-4EE7-B3AB-1F4F712EA1B3}" type="presParOf" srcId="{66C773A0-39C1-4008-8EA0-80750C232BFE}" destId="{B3FF66D1-C3A9-411F-A1CE-66DEFB4692F5}" srcOrd="2" destOrd="0" presId="urn:microsoft.com/office/officeart/2009/3/layout/HorizontalOrganizationChart"/>
    <dgm:cxn modelId="{9461A1DE-16F0-479F-8862-7F8F40A4993E}" type="presParOf" srcId="{A6450E0D-5947-40C6-B18D-43E9628E4670}" destId="{F2B2B779-0546-4C83-921E-95150264C0B9}" srcOrd="8" destOrd="0" presId="urn:microsoft.com/office/officeart/2009/3/layout/HorizontalOrganizationChart"/>
    <dgm:cxn modelId="{FAAF073D-9B48-48EC-A579-8F92D3289639}" type="presParOf" srcId="{A6450E0D-5947-40C6-B18D-43E9628E4670}" destId="{BA7FDC92-3980-4458-928F-3DA48E9677E1}" srcOrd="9" destOrd="0" presId="urn:microsoft.com/office/officeart/2009/3/layout/HorizontalOrganizationChart"/>
    <dgm:cxn modelId="{A32E88A7-17F9-4486-999E-F5DC039C1EA1}" type="presParOf" srcId="{BA7FDC92-3980-4458-928F-3DA48E9677E1}" destId="{9924B90E-9E89-4123-9693-5A67C7FB5192}" srcOrd="0" destOrd="0" presId="urn:microsoft.com/office/officeart/2009/3/layout/HorizontalOrganizationChart"/>
    <dgm:cxn modelId="{1677AA2E-EEB1-41D7-91A7-4D986A956BD9}" type="presParOf" srcId="{9924B90E-9E89-4123-9693-5A67C7FB5192}" destId="{F4D72144-F08F-4903-81DF-BF973B084BE3}" srcOrd="0" destOrd="0" presId="urn:microsoft.com/office/officeart/2009/3/layout/HorizontalOrganizationChart"/>
    <dgm:cxn modelId="{087C8358-A27C-4252-879A-BD553972582C}" type="presParOf" srcId="{9924B90E-9E89-4123-9693-5A67C7FB5192}" destId="{3186EE46-5021-4F91-A4F0-5BA706A2EF88}" srcOrd="1" destOrd="0" presId="urn:microsoft.com/office/officeart/2009/3/layout/HorizontalOrganizationChart"/>
    <dgm:cxn modelId="{4BE0305B-2964-4970-B547-EE2189D14157}" type="presParOf" srcId="{BA7FDC92-3980-4458-928F-3DA48E9677E1}" destId="{3ED1A4CF-6ECB-4175-A4E7-FF98DA1944F9}" srcOrd="1" destOrd="0" presId="urn:microsoft.com/office/officeart/2009/3/layout/HorizontalOrganizationChart"/>
    <dgm:cxn modelId="{37ED18AB-BBFA-46E1-BE8E-AEBC0B131CAB}" type="presParOf" srcId="{BA7FDC92-3980-4458-928F-3DA48E9677E1}" destId="{3FE883CE-4030-4181-B7D9-DDA2D940B0EE}" srcOrd="2" destOrd="0" presId="urn:microsoft.com/office/officeart/2009/3/layout/HorizontalOrganizationChart"/>
    <dgm:cxn modelId="{6FE08ECD-F814-4378-BF29-441A45BDCA2C}" type="presParOf" srcId="{28DCE939-1F84-4A7A-8AD5-654AFE4C4146}" destId="{C666A63D-3629-458D-8466-B7D2BD8B12F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09BACD-643E-436C-BBEF-31867DBED2A1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D4884B-FF01-4E4F-A553-5DF76BF89424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Что главное в работе?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E6653-72D9-41B5-B43A-572D95D7B180}" type="parTrans" cxnId="{5EDF8AE3-EA2B-43F7-BDF8-180914AB09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66D1531-B176-483B-8220-EC0A65EC2116}" type="sibTrans" cxnId="{5EDF8AE3-EA2B-43F7-BDF8-180914AB09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A4F6942-670F-4114-8125-CCB7BCA11226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А)Сплоченный коллектив, правильно выстроенные отношения между людьми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97474-2501-4AF2-9D77-6E0543C4CE9E}" type="parTrans" cxnId="{576E22B1-4BE6-4D96-8D0B-92D9A620282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B1F7D9D-0909-43AE-A3DB-77EF9419F938}" type="sibTrans" cxnId="{576E22B1-4BE6-4D96-8D0B-92D9A620282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6821734-D50E-4604-BBB1-A974CDE1A378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Б)простор для обучения, познания, изучения чего-то нового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7C90A-34E2-4715-8FD7-FEBA8246E803}" type="parTrans" cxnId="{F78E02ED-3921-4237-AF99-9B4CEEBE2E4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773AFAB-AEB8-43E3-9E50-00E95D1D0953}" type="sibTrans" cxnId="{F78E02ED-3921-4237-AF99-9B4CEEBE2E4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AE92B17-540D-4B38-AC0F-20959DC9A397}">
      <dgm:prSet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Г)Возможность что-то создавать или улучшать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8F869-F2F0-4BF8-8096-5AEDDC064A18}" type="parTrans" cxnId="{3A5399FF-F04D-4A90-A90B-708FB090D15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3B0A6C0-3DFE-4D2B-B77E-C011B09341E1}" type="sibTrans" cxnId="{3A5399FF-F04D-4A90-A90B-708FB090D15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E1D7E26-10A9-47C7-BB80-5091181DFAD1}">
      <dgm:prSet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Д)творчество, вдохновение, полет фантазии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7C4DA-2E6A-4482-AFB5-A3D381D4C64F}" type="parTrans" cxnId="{74CC0CA1-B402-4838-B8F4-98EC9676D86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471A83F-C7C7-425B-9718-283563160B9A}" type="sibTrans" cxnId="{74CC0CA1-B402-4838-B8F4-98EC9676D86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68E19C4-C37B-4905-90CF-15A7345F7EA8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В)Стабильный доход, возможность карьерного роста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E1B55-F580-4A14-8A47-DDC0FC63ADB1}" type="sibTrans" cxnId="{4409033A-FD97-4C08-B130-2DDEE1AD500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F85DA94-48C1-4F2E-AAD9-65C7DDDBDF75}" type="parTrans" cxnId="{4409033A-FD97-4C08-B130-2DDEE1AD500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07253C0-B63D-49FC-B52E-7E2ADC6EAD65}" type="pres">
      <dgm:prSet presAssocID="{B609BACD-643E-436C-BBEF-31867DBED2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DCE939-1F84-4A7A-8AD5-654AFE4C4146}" type="pres">
      <dgm:prSet presAssocID="{6ED4884B-FF01-4E4F-A553-5DF76BF89424}" presName="hierRoot1" presStyleCnt="0">
        <dgm:presLayoutVars>
          <dgm:hierBranch val="init"/>
        </dgm:presLayoutVars>
      </dgm:prSet>
      <dgm:spPr/>
    </dgm:pt>
    <dgm:pt modelId="{23519230-CF45-4CAC-A2A7-B6F5FBC51115}" type="pres">
      <dgm:prSet presAssocID="{6ED4884B-FF01-4E4F-A553-5DF76BF89424}" presName="rootComposite1" presStyleCnt="0"/>
      <dgm:spPr/>
    </dgm:pt>
    <dgm:pt modelId="{39D7D4EF-988B-4D6F-9EC6-B75E47FA9EB5}" type="pres">
      <dgm:prSet presAssocID="{6ED4884B-FF01-4E4F-A553-5DF76BF89424}" presName="rootText1" presStyleLbl="node0" presStyleIdx="0" presStyleCnt="1" custLinFactNeighborX="-33073" custLinFactNeighborY="8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06BA5-FA0A-4CDD-8249-0451626FCA52}" type="pres">
      <dgm:prSet presAssocID="{6ED4884B-FF01-4E4F-A553-5DF76BF8942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6450E0D-5947-40C6-B18D-43E9628E4670}" type="pres">
      <dgm:prSet presAssocID="{6ED4884B-FF01-4E4F-A553-5DF76BF89424}" presName="hierChild2" presStyleCnt="0"/>
      <dgm:spPr/>
    </dgm:pt>
    <dgm:pt modelId="{635F146F-5131-475F-859E-53F35FB9FA33}" type="pres">
      <dgm:prSet presAssocID="{EB997474-2501-4AF2-9D77-6E0543C4CE9E}" presName="Name64" presStyleLbl="parChTrans1D2" presStyleIdx="0" presStyleCnt="5"/>
      <dgm:spPr/>
      <dgm:t>
        <a:bodyPr/>
        <a:lstStyle/>
        <a:p>
          <a:endParaRPr lang="ru-RU"/>
        </a:p>
      </dgm:t>
    </dgm:pt>
    <dgm:pt modelId="{C4FCB83E-FA93-4BCE-8C2E-673150CE20EC}" type="pres">
      <dgm:prSet presAssocID="{1A4F6942-670F-4114-8125-CCB7BCA11226}" presName="hierRoot2" presStyleCnt="0">
        <dgm:presLayoutVars>
          <dgm:hierBranch val="init"/>
        </dgm:presLayoutVars>
      </dgm:prSet>
      <dgm:spPr/>
    </dgm:pt>
    <dgm:pt modelId="{BA1E1020-B7A6-4F48-9481-D6AC08EAD36C}" type="pres">
      <dgm:prSet presAssocID="{1A4F6942-670F-4114-8125-CCB7BCA11226}" presName="rootComposite" presStyleCnt="0"/>
      <dgm:spPr/>
    </dgm:pt>
    <dgm:pt modelId="{7D8803E4-2ED4-46DE-98A1-E1A3F4A053AC}" type="pres">
      <dgm:prSet presAssocID="{1A4F6942-670F-4114-8125-CCB7BCA11226}" presName="rootText" presStyleLbl="node2" presStyleIdx="0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58D4C6-E860-4E19-9B72-1D3CF56B2A72}" type="pres">
      <dgm:prSet presAssocID="{1A4F6942-670F-4114-8125-CCB7BCA11226}" presName="rootConnector" presStyleLbl="node2" presStyleIdx="0" presStyleCnt="5"/>
      <dgm:spPr/>
      <dgm:t>
        <a:bodyPr/>
        <a:lstStyle/>
        <a:p>
          <a:endParaRPr lang="ru-RU"/>
        </a:p>
      </dgm:t>
    </dgm:pt>
    <dgm:pt modelId="{9A5814FB-7293-45F2-A6B2-0EBB1065DA63}" type="pres">
      <dgm:prSet presAssocID="{1A4F6942-670F-4114-8125-CCB7BCA11226}" presName="hierChild4" presStyleCnt="0"/>
      <dgm:spPr/>
    </dgm:pt>
    <dgm:pt modelId="{9C47FF56-AA57-4A4E-B371-01AFED239150}" type="pres">
      <dgm:prSet presAssocID="{1A4F6942-670F-4114-8125-CCB7BCA11226}" presName="hierChild5" presStyleCnt="0"/>
      <dgm:spPr/>
    </dgm:pt>
    <dgm:pt modelId="{2B924E46-A27B-4799-8FB1-3B8212D0640A}" type="pres">
      <dgm:prSet presAssocID="{58B7C90A-34E2-4715-8FD7-FEBA8246E803}" presName="Name64" presStyleLbl="parChTrans1D2" presStyleIdx="1" presStyleCnt="5"/>
      <dgm:spPr/>
      <dgm:t>
        <a:bodyPr/>
        <a:lstStyle/>
        <a:p>
          <a:endParaRPr lang="ru-RU"/>
        </a:p>
      </dgm:t>
    </dgm:pt>
    <dgm:pt modelId="{A8D9E830-9A83-434A-99C5-B687F92E7095}" type="pres">
      <dgm:prSet presAssocID="{16821734-D50E-4604-BBB1-A974CDE1A378}" presName="hierRoot2" presStyleCnt="0">
        <dgm:presLayoutVars>
          <dgm:hierBranch val="init"/>
        </dgm:presLayoutVars>
      </dgm:prSet>
      <dgm:spPr/>
    </dgm:pt>
    <dgm:pt modelId="{236E2D21-7DE0-46CA-94D0-F092EFE2DC91}" type="pres">
      <dgm:prSet presAssocID="{16821734-D50E-4604-BBB1-A974CDE1A378}" presName="rootComposite" presStyleCnt="0"/>
      <dgm:spPr/>
    </dgm:pt>
    <dgm:pt modelId="{CE31F6B0-D732-484C-B8F5-0117AD0CF29E}" type="pres">
      <dgm:prSet presAssocID="{16821734-D50E-4604-BBB1-A974CDE1A378}" presName="rootText" presStyleLbl="node2" presStyleIdx="1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DCFEFC-0ADE-4BAE-8AE0-DE275BD94F0B}" type="pres">
      <dgm:prSet presAssocID="{16821734-D50E-4604-BBB1-A974CDE1A378}" presName="rootConnector" presStyleLbl="node2" presStyleIdx="1" presStyleCnt="5"/>
      <dgm:spPr/>
      <dgm:t>
        <a:bodyPr/>
        <a:lstStyle/>
        <a:p>
          <a:endParaRPr lang="ru-RU"/>
        </a:p>
      </dgm:t>
    </dgm:pt>
    <dgm:pt modelId="{CFF2DED0-DBFE-4F11-8D2E-CB1015AC9752}" type="pres">
      <dgm:prSet presAssocID="{16821734-D50E-4604-BBB1-A974CDE1A378}" presName="hierChild4" presStyleCnt="0"/>
      <dgm:spPr/>
    </dgm:pt>
    <dgm:pt modelId="{9B8944D4-59DF-49F0-AEF6-C3EC9CADC87D}" type="pres">
      <dgm:prSet presAssocID="{16821734-D50E-4604-BBB1-A974CDE1A378}" presName="hierChild5" presStyleCnt="0"/>
      <dgm:spPr/>
    </dgm:pt>
    <dgm:pt modelId="{9AA78CDA-5C38-4A66-8BCC-9430EFB6D972}" type="pres">
      <dgm:prSet presAssocID="{EF85DA94-48C1-4F2E-AAD9-65C7DDDBDF75}" presName="Name64" presStyleLbl="parChTrans1D2" presStyleIdx="2" presStyleCnt="5"/>
      <dgm:spPr/>
      <dgm:t>
        <a:bodyPr/>
        <a:lstStyle/>
        <a:p>
          <a:endParaRPr lang="ru-RU"/>
        </a:p>
      </dgm:t>
    </dgm:pt>
    <dgm:pt modelId="{22C13E79-F9B0-445F-BFFA-805A4B787ACD}" type="pres">
      <dgm:prSet presAssocID="{668E19C4-C37B-4905-90CF-15A7345F7EA8}" presName="hierRoot2" presStyleCnt="0">
        <dgm:presLayoutVars>
          <dgm:hierBranch val="init"/>
        </dgm:presLayoutVars>
      </dgm:prSet>
      <dgm:spPr/>
    </dgm:pt>
    <dgm:pt modelId="{57EF45F5-9AD2-410E-8E06-5DAF1547F52E}" type="pres">
      <dgm:prSet presAssocID="{668E19C4-C37B-4905-90CF-15A7345F7EA8}" presName="rootComposite" presStyleCnt="0"/>
      <dgm:spPr/>
    </dgm:pt>
    <dgm:pt modelId="{1A1F565F-3930-4296-A441-C85CCC8F2428}" type="pres">
      <dgm:prSet presAssocID="{668E19C4-C37B-4905-90CF-15A7345F7EA8}" presName="rootText" presStyleLbl="node2" presStyleIdx="2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19A026-B439-447C-A312-EE42E14C6C9B}" type="pres">
      <dgm:prSet presAssocID="{668E19C4-C37B-4905-90CF-15A7345F7EA8}" presName="rootConnector" presStyleLbl="node2" presStyleIdx="2" presStyleCnt="5"/>
      <dgm:spPr/>
      <dgm:t>
        <a:bodyPr/>
        <a:lstStyle/>
        <a:p>
          <a:endParaRPr lang="ru-RU"/>
        </a:p>
      </dgm:t>
    </dgm:pt>
    <dgm:pt modelId="{1FB64009-AC28-47C6-8226-B4DEB37BDB01}" type="pres">
      <dgm:prSet presAssocID="{668E19C4-C37B-4905-90CF-15A7345F7EA8}" presName="hierChild4" presStyleCnt="0"/>
      <dgm:spPr/>
    </dgm:pt>
    <dgm:pt modelId="{A9A1BD08-1874-4BE3-BC3E-EBA6BFBD3AE1}" type="pres">
      <dgm:prSet presAssocID="{668E19C4-C37B-4905-90CF-15A7345F7EA8}" presName="hierChild5" presStyleCnt="0"/>
      <dgm:spPr/>
    </dgm:pt>
    <dgm:pt modelId="{D2D86581-6F7E-4875-9F85-60729E254434}" type="pres">
      <dgm:prSet presAssocID="{5EC8F869-F2F0-4BF8-8096-5AEDDC064A18}" presName="Name64" presStyleLbl="parChTrans1D2" presStyleIdx="3" presStyleCnt="5"/>
      <dgm:spPr/>
      <dgm:t>
        <a:bodyPr/>
        <a:lstStyle/>
        <a:p>
          <a:endParaRPr lang="ru-RU"/>
        </a:p>
      </dgm:t>
    </dgm:pt>
    <dgm:pt modelId="{66C773A0-39C1-4008-8EA0-80750C232BFE}" type="pres">
      <dgm:prSet presAssocID="{FAE92B17-540D-4B38-AC0F-20959DC9A397}" presName="hierRoot2" presStyleCnt="0">
        <dgm:presLayoutVars>
          <dgm:hierBranch val="init"/>
        </dgm:presLayoutVars>
      </dgm:prSet>
      <dgm:spPr/>
    </dgm:pt>
    <dgm:pt modelId="{0D2122EF-0942-4EBC-BA2C-F854461FAE22}" type="pres">
      <dgm:prSet presAssocID="{FAE92B17-540D-4B38-AC0F-20959DC9A397}" presName="rootComposite" presStyleCnt="0"/>
      <dgm:spPr/>
    </dgm:pt>
    <dgm:pt modelId="{F3736146-2776-49FE-B1F9-0DD5BEBA1209}" type="pres">
      <dgm:prSet presAssocID="{FAE92B17-540D-4B38-AC0F-20959DC9A397}" presName="rootText" presStyleLbl="node2" presStyleIdx="3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6B1355-D7D4-4CEC-BE0B-03B3626B6E32}" type="pres">
      <dgm:prSet presAssocID="{FAE92B17-540D-4B38-AC0F-20959DC9A397}" presName="rootConnector" presStyleLbl="node2" presStyleIdx="3" presStyleCnt="5"/>
      <dgm:spPr/>
      <dgm:t>
        <a:bodyPr/>
        <a:lstStyle/>
        <a:p>
          <a:endParaRPr lang="ru-RU"/>
        </a:p>
      </dgm:t>
    </dgm:pt>
    <dgm:pt modelId="{7C8F741C-C9A9-4988-8443-666CE18D1957}" type="pres">
      <dgm:prSet presAssocID="{FAE92B17-540D-4B38-AC0F-20959DC9A397}" presName="hierChild4" presStyleCnt="0"/>
      <dgm:spPr/>
    </dgm:pt>
    <dgm:pt modelId="{B3FF66D1-C3A9-411F-A1CE-66DEFB4692F5}" type="pres">
      <dgm:prSet presAssocID="{FAE92B17-540D-4B38-AC0F-20959DC9A397}" presName="hierChild5" presStyleCnt="0"/>
      <dgm:spPr/>
    </dgm:pt>
    <dgm:pt modelId="{F2B2B779-0546-4C83-921E-95150264C0B9}" type="pres">
      <dgm:prSet presAssocID="{6827C4DA-2E6A-4482-AFB5-A3D381D4C64F}" presName="Name64" presStyleLbl="parChTrans1D2" presStyleIdx="4" presStyleCnt="5"/>
      <dgm:spPr/>
      <dgm:t>
        <a:bodyPr/>
        <a:lstStyle/>
        <a:p>
          <a:endParaRPr lang="ru-RU"/>
        </a:p>
      </dgm:t>
    </dgm:pt>
    <dgm:pt modelId="{BA7FDC92-3980-4458-928F-3DA48E9677E1}" type="pres">
      <dgm:prSet presAssocID="{3E1D7E26-10A9-47C7-BB80-5091181DFAD1}" presName="hierRoot2" presStyleCnt="0">
        <dgm:presLayoutVars>
          <dgm:hierBranch val="init"/>
        </dgm:presLayoutVars>
      </dgm:prSet>
      <dgm:spPr/>
    </dgm:pt>
    <dgm:pt modelId="{9924B90E-9E89-4123-9693-5A67C7FB5192}" type="pres">
      <dgm:prSet presAssocID="{3E1D7E26-10A9-47C7-BB80-5091181DFAD1}" presName="rootComposite" presStyleCnt="0"/>
      <dgm:spPr/>
    </dgm:pt>
    <dgm:pt modelId="{F4D72144-F08F-4903-81DF-BF973B084BE3}" type="pres">
      <dgm:prSet presAssocID="{3E1D7E26-10A9-47C7-BB80-5091181DFAD1}" presName="rootText" presStyleLbl="node2" presStyleIdx="4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86EE46-5021-4F91-A4F0-5BA706A2EF88}" type="pres">
      <dgm:prSet presAssocID="{3E1D7E26-10A9-47C7-BB80-5091181DFAD1}" presName="rootConnector" presStyleLbl="node2" presStyleIdx="4" presStyleCnt="5"/>
      <dgm:spPr/>
      <dgm:t>
        <a:bodyPr/>
        <a:lstStyle/>
        <a:p>
          <a:endParaRPr lang="ru-RU"/>
        </a:p>
      </dgm:t>
    </dgm:pt>
    <dgm:pt modelId="{3ED1A4CF-6ECB-4175-A4E7-FF98DA1944F9}" type="pres">
      <dgm:prSet presAssocID="{3E1D7E26-10A9-47C7-BB80-5091181DFAD1}" presName="hierChild4" presStyleCnt="0"/>
      <dgm:spPr/>
    </dgm:pt>
    <dgm:pt modelId="{3FE883CE-4030-4181-B7D9-DDA2D940B0EE}" type="pres">
      <dgm:prSet presAssocID="{3E1D7E26-10A9-47C7-BB80-5091181DFAD1}" presName="hierChild5" presStyleCnt="0"/>
      <dgm:spPr/>
    </dgm:pt>
    <dgm:pt modelId="{C666A63D-3629-458D-8466-B7D2BD8B12F0}" type="pres">
      <dgm:prSet presAssocID="{6ED4884B-FF01-4E4F-A553-5DF76BF89424}" presName="hierChild3" presStyleCnt="0"/>
      <dgm:spPr/>
    </dgm:pt>
  </dgm:ptLst>
  <dgm:cxnLst>
    <dgm:cxn modelId="{A65771E3-9101-4202-B020-763E7EBBAA5F}" type="presOf" srcId="{3E1D7E26-10A9-47C7-BB80-5091181DFAD1}" destId="{3186EE46-5021-4F91-A4F0-5BA706A2EF88}" srcOrd="1" destOrd="0" presId="urn:microsoft.com/office/officeart/2009/3/layout/HorizontalOrganizationChart"/>
    <dgm:cxn modelId="{D7339239-9ED2-4393-A18F-0B57B45BC07A}" type="presOf" srcId="{1A4F6942-670F-4114-8125-CCB7BCA11226}" destId="{7D8803E4-2ED4-46DE-98A1-E1A3F4A053AC}" srcOrd="0" destOrd="0" presId="urn:microsoft.com/office/officeart/2009/3/layout/HorizontalOrganizationChart"/>
    <dgm:cxn modelId="{556F18B9-6D24-4DBF-B7D7-243A57599E9C}" type="presOf" srcId="{FAE92B17-540D-4B38-AC0F-20959DC9A397}" destId="{7A6B1355-D7D4-4CEC-BE0B-03B3626B6E32}" srcOrd="1" destOrd="0" presId="urn:microsoft.com/office/officeart/2009/3/layout/HorizontalOrganizationChart"/>
    <dgm:cxn modelId="{4409033A-FD97-4C08-B130-2DDEE1AD500B}" srcId="{6ED4884B-FF01-4E4F-A553-5DF76BF89424}" destId="{668E19C4-C37B-4905-90CF-15A7345F7EA8}" srcOrd="2" destOrd="0" parTransId="{EF85DA94-48C1-4F2E-AAD9-65C7DDDBDF75}" sibTransId="{F1FE1B55-F580-4A14-8A47-DDC0FC63ADB1}"/>
    <dgm:cxn modelId="{74CC0CA1-B402-4838-B8F4-98EC9676D861}" srcId="{6ED4884B-FF01-4E4F-A553-5DF76BF89424}" destId="{3E1D7E26-10A9-47C7-BB80-5091181DFAD1}" srcOrd="4" destOrd="0" parTransId="{6827C4DA-2E6A-4482-AFB5-A3D381D4C64F}" sibTransId="{A471A83F-C7C7-425B-9718-283563160B9A}"/>
    <dgm:cxn modelId="{DC727378-0583-4A6B-A2ED-A03800A048D5}" type="presOf" srcId="{EF85DA94-48C1-4F2E-AAD9-65C7DDDBDF75}" destId="{9AA78CDA-5C38-4A66-8BCC-9430EFB6D972}" srcOrd="0" destOrd="0" presId="urn:microsoft.com/office/officeart/2009/3/layout/HorizontalOrganizationChart"/>
    <dgm:cxn modelId="{E9E67BF3-61E0-49B9-B818-C36EDAEE42A5}" type="presOf" srcId="{16821734-D50E-4604-BBB1-A974CDE1A378}" destId="{56DCFEFC-0ADE-4BAE-8AE0-DE275BD94F0B}" srcOrd="1" destOrd="0" presId="urn:microsoft.com/office/officeart/2009/3/layout/HorizontalOrganizationChart"/>
    <dgm:cxn modelId="{A44D5A6F-906C-4D6D-B2DC-78635B400358}" type="presOf" srcId="{6827C4DA-2E6A-4482-AFB5-A3D381D4C64F}" destId="{F2B2B779-0546-4C83-921E-95150264C0B9}" srcOrd="0" destOrd="0" presId="urn:microsoft.com/office/officeart/2009/3/layout/HorizontalOrganizationChart"/>
    <dgm:cxn modelId="{576E22B1-4BE6-4D96-8D0B-92D9A6202826}" srcId="{6ED4884B-FF01-4E4F-A553-5DF76BF89424}" destId="{1A4F6942-670F-4114-8125-CCB7BCA11226}" srcOrd="0" destOrd="0" parTransId="{EB997474-2501-4AF2-9D77-6E0543C4CE9E}" sibTransId="{5B1F7D9D-0909-43AE-A3DB-77EF9419F938}"/>
    <dgm:cxn modelId="{99D781F2-B55C-4E51-9E58-33C3D6E16A08}" type="presOf" srcId="{6ED4884B-FF01-4E4F-A553-5DF76BF89424}" destId="{39D7D4EF-988B-4D6F-9EC6-B75E47FA9EB5}" srcOrd="0" destOrd="0" presId="urn:microsoft.com/office/officeart/2009/3/layout/HorizontalOrganizationChart"/>
    <dgm:cxn modelId="{B6FDA7D2-EE10-49F6-A49F-C4927B2129DA}" type="presOf" srcId="{FAE92B17-540D-4B38-AC0F-20959DC9A397}" destId="{F3736146-2776-49FE-B1F9-0DD5BEBA1209}" srcOrd="0" destOrd="0" presId="urn:microsoft.com/office/officeart/2009/3/layout/HorizontalOrganizationChart"/>
    <dgm:cxn modelId="{5EDF8AE3-EA2B-43F7-BDF8-180914AB09DF}" srcId="{B609BACD-643E-436C-BBEF-31867DBED2A1}" destId="{6ED4884B-FF01-4E4F-A553-5DF76BF89424}" srcOrd="0" destOrd="0" parTransId="{A17E6653-72D9-41B5-B43A-572D95D7B180}" sibTransId="{766D1531-B176-483B-8220-EC0A65EC2116}"/>
    <dgm:cxn modelId="{265B31F3-C438-4D47-979F-BC74224A3D41}" type="presOf" srcId="{1A4F6942-670F-4114-8125-CCB7BCA11226}" destId="{8858D4C6-E860-4E19-9B72-1D3CF56B2A72}" srcOrd="1" destOrd="0" presId="urn:microsoft.com/office/officeart/2009/3/layout/HorizontalOrganizationChart"/>
    <dgm:cxn modelId="{93633C21-0AEE-40C9-B6C9-1CBF09BC1B87}" type="presOf" srcId="{16821734-D50E-4604-BBB1-A974CDE1A378}" destId="{CE31F6B0-D732-484C-B8F5-0117AD0CF29E}" srcOrd="0" destOrd="0" presId="urn:microsoft.com/office/officeart/2009/3/layout/HorizontalOrganizationChart"/>
    <dgm:cxn modelId="{6EA2FC3F-12B8-462F-8F0E-FC47C34D2718}" type="presOf" srcId="{668E19C4-C37B-4905-90CF-15A7345F7EA8}" destId="{AB19A026-B439-447C-A312-EE42E14C6C9B}" srcOrd="1" destOrd="0" presId="urn:microsoft.com/office/officeart/2009/3/layout/HorizontalOrganizationChart"/>
    <dgm:cxn modelId="{EF5A8B63-8FE0-4D34-BD2E-4993B514F31B}" type="presOf" srcId="{5EC8F869-F2F0-4BF8-8096-5AEDDC064A18}" destId="{D2D86581-6F7E-4875-9F85-60729E254434}" srcOrd="0" destOrd="0" presId="urn:microsoft.com/office/officeart/2009/3/layout/HorizontalOrganizationChart"/>
    <dgm:cxn modelId="{F78E02ED-3921-4237-AF99-9B4CEEBE2E45}" srcId="{6ED4884B-FF01-4E4F-A553-5DF76BF89424}" destId="{16821734-D50E-4604-BBB1-A974CDE1A378}" srcOrd="1" destOrd="0" parTransId="{58B7C90A-34E2-4715-8FD7-FEBA8246E803}" sibTransId="{7773AFAB-AEB8-43E3-9E50-00E95D1D0953}"/>
    <dgm:cxn modelId="{FDC615E0-8AB5-4A3E-929D-B1AF62945934}" type="presOf" srcId="{58B7C90A-34E2-4715-8FD7-FEBA8246E803}" destId="{2B924E46-A27B-4799-8FB1-3B8212D0640A}" srcOrd="0" destOrd="0" presId="urn:microsoft.com/office/officeart/2009/3/layout/HorizontalOrganizationChart"/>
    <dgm:cxn modelId="{3A5399FF-F04D-4A90-A90B-708FB090D151}" srcId="{6ED4884B-FF01-4E4F-A553-5DF76BF89424}" destId="{FAE92B17-540D-4B38-AC0F-20959DC9A397}" srcOrd="3" destOrd="0" parTransId="{5EC8F869-F2F0-4BF8-8096-5AEDDC064A18}" sibTransId="{53B0A6C0-3DFE-4D2B-B77E-C011B09341E1}"/>
    <dgm:cxn modelId="{97B252CB-1EE5-4A3E-892A-20EA9C90304B}" type="presOf" srcId="{EB997474-2501-4AF2-9D77-6E0543C4CE9E}" destId="{635F146F-5131-475F-859E-53F35FB9FA33}" srcOrd="0" destOrd="0" presId="urn:microsoft.com/office/officeart/2009/3/layout/HorizontalOrganizationChart"/>
    <dgm:cxn modelId="{DE78A80F-F655-4EFA-B8C4-C138D372BBA5}" type="presOf" srcId="{3E1D7E26-10A9-47C7-BB80-5091181DFAD1}" destId="{F4D72144-F08F-4903-81DF-BF973B084BE3}" srcOrd="0" destOrd="0" presId="urn:microsoft.com/office/officeart/2009/3/layout/HorizontalOrganizationChart"/>
    <dgm:cxn modelId="{EAD88AFB-05AB-4069-A1E0-BA9F856D3CED}" type="presOf" srcId="{668E19C4-C37B-4905-90CF-15A7345F7EA8}" destId="{1A1F565F-3930-4296-A441-C85CCC8F2428}" srcOrd="0" destOrd="0" presId="urn:microsoft.com/office/officeart/2009/3/layout/HorizontalOrganizationChart"/>
    <dgm:cxn modelId="{23D32D85-32FD-40C6-B1ED-826219F0CD0B}" type="presOf" srcId="{B609BACD-643E-436C-BBEF-31867DBED2A1}" destId="{207253C0-B63D-49FC-B52E-7E2ADC6EAD65}" srcOrd="0" destOrd="0" presId="urn:microsoft.com/office/officeart/2009/3/layout/HorizontalOrganizationChart"/>
    <dgm:cxn modelId="{FB2E8CFE-D461-4511-96DB-227A7F70E62C}" type="presOf" srcId="{6ED4884B-FF01-4E4F-A553-5DF76BF89424}" destId="{0A806BA5-FA0A-4CDD-8249-0451626FCA52}" srcOrd="1" destOrd="0" presId="urn:microsoft.com/office/officeart/2009/3/layout/HorizontalOrganizationChart"/>
    <dgm:cxn modelId="{E1F6A65A-0500-4165-946D-B205A7D23E14}" type="presParOf" srcId="{207253C0-B63D-49FC-B52E-7E2ADC6EAD65}" destId="{28DCE939-1F84-4A7A-8AD5-654AFE4C4146}" srcOrd="0" destOrd="0" presId="urn:microsoft.com/office/officeart/2009/3/layout/HorizontalOrganizationChart"/>
    <dgm:cxn modelId="{5BCBEA60-2ED7-4F58-8873-C7C1A710612C}" type="presParOf" srcId="{28DCE939-1F84-4A7A-8AD5-654AFE4C4146}" destId="{23519230-CF45-4CAC-A2A7-B6F5FBC51115}" srcOrd="0" destOrd="0" presId="urn:microsoft.com/office/officeart/2009/3/layout/HorizontalOrganizationChart"/>
    <dgm:cxn modelId="{2F1DB3DB-B53D-4AB7-AE63-AF9D6E41C681}" type="presParOf" srcId="{23519230-CF45-4CAC-A2A7-B6F5FBC51115}" destId="{39D7D4EF-988B-4D6F-9EC6-B75E47FA9EB5}" srcOrd="0" destOrd="0" presId="urn:microsoft.com/office/officeart/2009/3/layout/HorizontalOrganizationChart"/>
    <dgm:cxn modelId="{AEF4796C-4DD0-47F9-854C-3AB32F668529}" type="presParOf" srcId="{23519230-CF45-4CAC-A2A7-B6F5FBC51115}" destId="{0A806BA5-FA0A-4CDD-8249-0451626FCA52}" srcOrd="1" destOrd="0" presId="urn:microsoft.com/office/officeart/2009/3/layout/HorizontalOrganizationChart"/>
    <dgm:cxn modelId="{E8B2D04E-3328-4FFC-916C-A0CAED7C9D12}" type="presParOf" srcId="{28DCE939-1F84-4A7A-8AD5-654AFE4C4146}" destId="{A6450E0D-5947-40C6-B18D-43E9628E4670}" srcOrd="1" destOrd="0" presId="urn:microsoft.com/office/officeart/2009/3/layout/HorizontalOrganizationChart"/>
    <dgm:cxn modelId="{97F0499F-806E-4D7F-AC6D-9838EDCEC742}" type="presParOf" srcId="{A6450E0D-5947-40C6-B18D-43E9628E4670}" destId="{635F146F-5131-475F-859E-53F35FB9FA33}" srcOrd="0" destOrd="0" presId="urn:microsoft.com/office/officeart/2009/3/layout/HorizontalOrganizationChart"/>
    <dgm:cxn modelId="{9EE75DBD-FBD4-4744-A886-94F8FDD02F51}" type="presParOf" srcId="{A6450E0D-5947-40C6-B18D-43E9628E4670}" destId="{C4FCB83E-FA93-4BCE-8C2E-673150CE20EC}" srcOrd="1" destOrd="0" presId="urn:microsoft.com/office/officeart/2009/3/layout/HorizontalOrganizationChart"/>
    <dgm:cxn modelId="{5AFD005B-FCF5-4184-9854-BFC5529D62EC}" type="presParOf" srcId="{C4FCB83E-FA93-4BCE-8C2E-673150CE20EC}" destId="{BA1E1020-B7A6-4F48-9481-D6AC08EAD36C}" srcOrd="0" destOrd="0" presId="urn:microsoft.com/office/officeart/2009/3/layout/HorizontalOrganizationChart"/>
    <dgm:cxn modelId="{8FADF49A-04ED-41AA-9CC0-4DF5F9C7DE74}" type="presParOf" srcId="{BA1E1020-B7A6-4F48-9481-D6AC08EAD36C}" destId="{7D8803E4-2ED4-46DE-98A1-E1A3F4A053AC}" srcOrd="0" destOrd="0" presId="urn:microsoft.com/office/officeart/2009/3/layout/HorizontalOrganizationChart"/>
    <dgm:cxn modelId="{5A1E76E1-FDBE-4675-BE06-E6C0EC2AD04C}" type="presParOf" srcId="{BA1E1020-B7A6-4F48-9481-D6AC08EAD36C}" destId="{8858D4C6-E860-4E19-9B72-1D3CF56B2A72}" srcOrd="1" destOrd="0" presId="urn:microsoft.com/office/officeart/2009/3/layout/HorizontalOrganizationChart"/>
    <dgm:cxn modelId="{2D13350B-2E1E-406F-B91D-FCA22D653B9C}" type="presParOf" srcId="{C4FCB83E-FA93-4BCE-8C2E-673150CE20EC}" destId="{9A5814FB-7293-45F2-A6B2-0EBB1065DA63}" srcOrd="1" destOrd="0" presId="urn:microsoft.com/office/officeart/2009/3/layout/HorizontalOrganizationChart"/>
    <dgm:cxn modelId="{2D908203-E8D3-4492-AA40-9E1D30E76CBF}" type="presParOf" srcId="{C4FCB83E-FA93-4BCE-8C2E-673150CE20EC}" destId="{9C47FF56-AA57-4A4E-B371-01AFED239150}" srcOrd="2" destOrd="0" presId="urn:microsoft.com/office/officeart/2009/3/layout/HorizontalOrganizationChart"/>
    <dgm:cxn modelId="{C92981BF-DC1A-450D-B1B9-F99A383CB394}" type="presParOf" srcId="{A6450E0D-5947-40C6-B18D-43E9628E4670}" destId="{2B924E46-A27B-4799-8FB1-3B8212D0640A}" srcOrd="2" destOrd="0" presId="urn:microsoft.com/office/officeart/2009/3/layout/HorizontalOrganizationChart"/>
    <dgm:cxn modelId="{C8961105-EB82-4FE8-9541-D8995F130D35}" type="presParOf" srcId="{A6450E0D-5947-40C6-B18D-43E9628E4670}" destId="{A8D9E830-9A83-434A-99C5-B687F92E7095}" srcOrd="3" destOrd="0" presId="urn:microsoft.com/office/officeart/2009/3/layout/HorizontalOrganizationChart"/>
    <dgm:cxn modelId="{4279F884-8EFE-4897-8873-C3C6C81CA7CC}" type="presParOf" srcId="{A8D9E830-9A83-434A-99C5-B687F92E7095}" destId="{236E2D21-7DE0-46CA-94D0-F092EFE2DC91}" srcOrd="0" destOrd="0" presId="urn:microsoft.com/office/officeart/2009/3/layout/HorizontalOrganizationChart"/>
    <dgm:cxn modelId="{F1CC1F05-CEFC-497F-8A6D-DCB643C669FE}" type="presParOf" srcId="{236E2D21-7DE0-46CA-94D0-F092EFE2DC91}" destId="{CE31F6B0-D732-484C-B8F5-0117AD0CF29E}" srcOrd="0" destOrd="0" presId="urn:microsoft.com/office/officeart/2009/3/layout/HorizontalOrganizationChart"/>
    <dgm:cxn modelId="{B13EC677-A3D9-4965-B476-19FD14E38377}" type="presParOf" srcId="{236E2D21-7DE0-46CA-94D0-F092EFE2DC91}" destId="{56DCFEFC-0ADE-4BAE-8AE0-DE275BD94F0B}" srcOrd="1" destOrd="0" presId="urn:microsoft.com/office/officeart/2009/3/layout/HorizontalOrganizationChart"/>
    <dgm:cxn modelId="{982C81A7-9CB3-40B1-8B77-E18595213913}" type="presParOf" srcId="{A8D9E830-9A83-434A-99C5-B687F92E7095}" destId="{CFF2DED0-DBFE-4F11-8D2E-CB1015AC9752}" srcOrd="1" destOrd="0" presId="urn:microsoft.com/office/officeart/2009/3/layout/HorizontalOrganizationChart"/>
    <dgm:cxn modelId="{2787DB8E-DC1E-47D1-8273-169E7882E357}" type="presParOf" srcId="{A8D9E830-9A83-434A-99C5-B687F92E7095}" destId="{9B8944D4-59DF-49F0-AEF6-C3EC9CADC87D}" srcOrd="2" destOrd="0" presId="urn:microsoft.com/office/officeart/2009/3/layout/HorizontalOrganizationChart"/>
    <dgm:cxn modelId="{D18CC634-B9EE-4284-89F8-12BBFB55D629}" type="presParOf" srcId="{A6450E0D-5947-40C6-B18D-43E9628E4670}" destId="{9AA78CDA-5C38-4A66-8BCC-9430EFB6D972}" srcOrd="4" destOrd="0" presId="urn:microsoft.com/office/officeart/2009/3/layout/HorizontalOrganizationChart"/>
    <dgm:cxn modelId="{17CD8398-24CC-46B0-9F4C-5A95D649589C}" type="presParOf" srcId="{A6450E0D-5947-40C6-B18D-43E9628E4670}" destId="{22C13E79-F9B0-445F-BFFA-805A4B787ACD}" srcOrd="5" destOrd="0" presId="urn:microsoft.com/office/officeart/2009/3/layout/HorizontalOrganizationChart"/>
    <dgm:cxn modelId="{5C4C6EB3-40C5-43E2-95FE-9C8A54523B84}" type="presParOf" srcId="{22C13E79-F9B0-445F-BFFA-805A4B787ACD}" destId="{57EF45F5-9AD2-410E-8E06-5DAF1547F52E}" srcOrd="0" destOrd="0" presId="urn:microsoft.com/office/officeart/2009/3/layout/HorizontalOrganizationChart"/>
    <dgm:cxn modelId="{A549CDE3-5ECE-4FF2-AB37-DD78250F5623}" type="presParOf" srcId="{57EF45F5-9AD2-410E-8E06-5DAF1547F52E}" destId="{1A1F565F-3930-4296-A441-C85CCC8F2428}" srcOrd="0" destOrd="0" presId="urn:microsoft.com/office/officeart/2009/3/layout/HorizontalOrganizationChart"/>
    <dgm:cxn modelId="{2E77A809-A76D-4B04-AD6D-BE4488FBB00C}" type="presParOf" srcId="{57EF45F5-9AD2-410E-8E06-5DAF1547F52E}" destId="{AB19A026-B439-447C-A312-EE42E14C6C9B}" srcOrd="1" destOrd="0" presId="urn:microsoft.com/office/officeart/2009/3/layout/HorizontalOrganizationChart"/>
    <dgm:cxn modelId="{460BB408-4210-40B9-955F-90BE53FDCB3A}" type="presParOf" srcId="{22C13E79-F9B0-445F-BFFA-805A4B787ACD}" destId="{1FB64009-AC28-47C6-8226-B4DEB37BDB01}" srcOrd="1" destOrd="0" presId="urn:microsoft.com/office/officeart/2009/3/layout/HorizontalOrganizationChart"/>
    <dgm:cxn modelId="{48E75823-A861-4938-8155-0132B4FE7777}" type="presParOf" srcId="{22C13E79-F9B0-445F-BFFA-805A4B787ACD}" destId="{A9A1BD08-1874-4BE3-BC3E-EBA6BFBD3AE1}" srcOrd="2" destOrd="0" presId="urn:microsoft.com/office/officeart/2009/3/layout/HorizontalOrganizationChart"/>
    <dgm:cxn modelId="{D2F61E5A-C064-4CDA-BBCF-13A08132E1F4}" type="presParOf" srcId="{A6450E0D-5947-40C6-B18D-43E9628E4670}" destId="{D2D86581-6F7E-4875-9F85-60729E254434}" srcOrd="6" destOrd="0" presId="urn:microsoft.com/office/officeart/2009/3/layout/HorizontalOrganizationChart"/>
    <dgm:cxn modelId="{32F17D78-5119-45F9-BD9A-7381B324CAB1}" type="presParOf" srcId="{A6450E0D-5947-40C6-B18D-43E9628E4670}" destId="{66C773A0-39C1-4008-8EA0-80750C232BFE}" srcOrd="7" destOrd="0" presId="urn:microsoft.com/office/officeart/2009/3/layout/HorizontalOrganizationChart"/>
    <dgm:cxn modelId="{8F8B468A-19A5-4C18-9C3B-7C638CC3CF0E}" type="presParOf" srcId="{66C773A0-39C1-4008-8EA0-80750C232BFE}" destId="{0D2122EF-0942-4EBC-BA2C-F854461FAE22}" srcOrd="0" destOrd="0" presId="urn:microsoft.com/office/officeart/2009/3/layout/HorizontalOrganizationChart"/>
    <dgm:cxn modelId="{D1ABC476-A6A6-424D-9D83-B29920176BCF}" type="presParOf" srcId="{0D2122EF-0942-4EBC-BA2C-F854461FAE22}" destId="{F3736146-2776-49FE-B1F9-0DD5BEBA1209}" srcOrd="0" destOrd="0" presId="urn:microsoft.com/office/officeart/2009/3/layout/HorizontalOrganizationChart"/>
    <dgm:cxn modelId="{2679BA7D-F56A-49B3-AC1F-2CB2544C972C}" type="presParOf" srcId="{0D2122EF-0942-4EBC-BA2C-F854461FAE22}" destId="{7A6B1355-D7D4-4CEC-BE0B-03B3626B6E32}" srcOrd="1" destOrd="0" presId="urn:microsoft.com/office/officeart/2009/3/layout/HorizontalOrganizationChart"/>
    <dgm:cxn modelId="{1933208C-995E-4C3A-B2D6-BB1F1FA2766A}" type="presParOf" srcId="{66C773A0-39C1-4008-8EA0-80750C232BFE}" destId="{7C8F741C-C9A9-4988-8443-666CE18D1957}" srcOrd="1" destOrd="0" presId="urn:microsoft.com/office/officeart/2009/3/layout/HorizontalOrganizationChart"/>
    <dgm:cxn modelId="{09C36091-DF92-442E-B35D-CF6D92971240}" type="presParOf" srcId="{66C773A0-39C1-4008-8EA0-80750C232BFE}" destId="{B3FF66D1-C3A9-411F-A1CE-66DEFB4692F5}" srcOrd="2" destOrd="0" presId="urn:microsoft.com/office/officeart/2009/3/layout/HorizontalOrganizationChart"/>
    <dgm:cxn modelId="{6982F3A2-355F-4FEF-A54E-CB1CB62BDF5E}" type="presParOf" srcId="{A6450E0D-5947-40C6-B18D-43E9628E4670}" destId="{F2B2B779-0546-4C83-921E-95150264C0B9}" srcOrd="8" destOrd="0" presId="urn:microsoft.com/office/officeart/2009/3/layout/HorizontalOrganizationChart"/>
    <dgm:cxn modelId="{BF92172D-ADCE-4F10-B228-DA04AE2EEA1B}" type="presParOf" srcId="{A6450E0D-5947-40C6-B18D-43E9628E4670}" destId="{BA7FDC92-3980-4458-928F-3DA48E9677E1}" srcOrd="9" destOrd="0" presId="urn:microsoft.com/office/officeart/2009/3/layout/HorizontalOrganizationChart"/>
    <dgm:cxn modelId="{C619D497-EA24-4AD3-A3FF-87A3DBFB4013}" type="presParOf" srcId="{BA7FDC92-3980-4458-928F-3DA48E9677E1}" destId="{9924B90E-9E89-4123-9693-5A67C7FB5192}" srcOrd="0" destOrd="0" presId="urn:microsoft.com/office/officeart/2009/3/layout/HorizontalOrganizationChart"/>
    <dgm:cxn modelId="{19DD9D0D-B33B-420B-BBE7-6389DDEFA2E2}" type="presParOf" srcId="{9924B90E-9E89-4123-9693-5A67C7FB5192}" destId="{F4D72144-F08F-4903-81DF-BF973B084BE3}" srcOrd="0" destOrd="0" presId="urn:microsoft.com/office/officeart/2009/3/layout/HorizontalOrganizationChart"/>
    <dgm:cxn modelId="{E4F39BEB-4392-4716-A334-F4338BEDCF44}" type="presParOf" srcId="{9924B90E-9E89-4123-9693-5A67C7FB5192}" destId="{3186EE46-5021-4F91-A4F0-5BA706A2EF88}" srcOrd="1" destOrd="0" presId="urn:microsoft.com/office/officeart/2009/3/layout/HorizontalOrganizationChart"/>
    <dgm:cxn modelId="{F9C928B5-3FED-4679-B294-0A51606D1933}" type="presParOf" srcId="{BA7FDC92-3980-4458-928F-3DA48E9677E1}" destId="{3ED1A4CF-6ECB-4175-A4E7-FF98DA1944F9}" srcOrd="1" destOrd="0" presId="urn:microsoft.com/office/officeart/2009/3/layout/HorizontalOrganizationChart"/>
    <dgm:cxn modelId="{585C39BA-A50B-4858-926B-EC21C8912A10}" type="presParOf" srcId="{BA7FDC92-3980-4458-928F-3DA48E9677E1}" destId="{3FE883CE-4030-4181-B7D9-DDA2D940B0EE}" srcOrd="2" destOrd="0" presId="urn:microsoft.com/office/officeart/2009/3/layout/HorizontalOrganizationChart"/>
    <dgm:cxn modelId="{1BB50506-E8CA-4818-A3B3-32E1B812A5CC}" type="presParOf" srcId="{28DCE939-1F84-4A7A-8AD5-654AFE4C4146}" destId="{C666A63D-3629-458D-8466-B7D2BD8B12F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09BACD-643E-436C-BBEF-31867DBED2A1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D4884B-FF01-4E4F-A553-5DF76BF89424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Что главное в жизни?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E6653-72D9-41B5-B43A-572D95D7B180}" type="parTrans" cxnId="{5EDF8AE3-EA2B-43F7-BDF8-180914AB09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66D1531-B176-483B-8220-EC0A65EC2116}" type="sibTrans" cxnId="{5EDF8AE3-EA2B-43F7-BDF8-180914AB09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A4F6942-670F-4114-8125-CCB7BCA11226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А)Отношение с людьми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97474-2501-4AF2-9D77-6E0543C4CE9E}" type="parTrans" cxnId="{576E22B1-4BE6-4D96-8D0B-92D9A620282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B1F7D9D-0909-43AE-A3DB-77EF9419F938}" type="sibTrans" cxnId="{576E22B1-4BE6-4D96-8D0B-92D9A620282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6821734-D50E-4604-BBB1-A974CDE1A378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Б)Поиск ответов на вопросы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7C90A-34E2-4715-8FD7-FEBA8246E803}" type="parTrans" cxnId="{F78E02ED-3921-4237-AF99-9B4CEEBE2E4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773AFAB-AEB8-43E3-9E50-00E95D1D0953}" type="sibTrans" cxnId="{F78E02ED-3921-4237-AF99-9B4CEEBE2E4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AE92B17-540D-4B38-AC0F-20959DC9A397}">
      <dgm:prSet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Г)Технический прогресс, модернизация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8F869-F2F0-4BF8-8096-5AEDDC064A18}" type="parTrans" cxnId="{3A5399FF-F04D-4A90-A90B-708FB090D15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3B0A6C0-3DFE-4D2B-B77E-C011B09341E1}" type="sibTrans" cxnId="{3A5399FF-F04D-4A90-A90B-708FB090D15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E1D7E26-10A9-47C7-BB80-5091181DFAD1}">
      <dgm:prSet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Д)Вдохновение, возможность творить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7C4DA-2E6A-4482-AFB5-A3D381D4C64F}" type="parTrans" cxnId="{74CC0CA1-B402-4838-B8F4-98EC9676D86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471A83F-C7C7-425B-9718-283563160B9A}" type="sibTrans" cxnId="{74CC0CA1-B402-4838-B8F4-98EC9676D86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68E19C4-C37B-4905-90CF-15A7345F7EA8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В)Материальная стабильность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E1B55-F580-4A14-8A47-DDC0FC63ADB1}" type="sibTrans" cxnId="{4409033A-FD97-4C08-B130-2DDEE1AD500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F85DA94-48C1-4F2E-AAD9-65C7DDDBDF75}" type="parTrans" cxnId="{4409033A-FD97-4C08-B130-2DDEE1AD500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07253C0-B63D-49FC-B52E-7E2ADC6EAD65}" type="pres">
      <dgm:prSet presAssocID="{B609BACD-643E-436C-BBEF-31867DBED2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DCE939-1F84-4A7A-8AD5-654AFE4C4146}" type="pres">
      <dgm:prSet presAssocID="{6ED4884B-FF01-4E4F-A553-5DF76BF89424}" presName="hierRoot1" presStyleCnt="0">
        <dgm:presLayoutVars>
          <dgm:hierBranch val="init"/>
        </dgm:presLayoutVars>
      </dgm:prSet>
      <dgm:spPr/>
    </dgm:pt>
    <dgm:pt modelId="{23519230-CF45-4CAC-A2A7-B6F5FBC51115}" type="pres">
      <dgm:prSet presAssocID="{6ED4884B-FF01-4E4F-A553-5DF76BF89424}" presName="rootComposite1" presStyleCnt="0"/>
      <dgm:spPr/>
    </dgm:pt>
    <dgm:pt modelId="{39D7D4EF-988B-4D6F-9EC6-B75E47FA9EB5}" type="pres">
      <dgm:prSet presAssocID="{6ED4884B-FF01-4E4F-A553-5DF76BF89424}" presName="rootText1" presStyleLbl="node0" presStyleIdx="0" presStyleCnt="1" custLinFactNeighborX="-33073" custLinFactNeighborY="8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06BA5-FA0A-4CDD-8249-0451626FCA52}" type="pres">
      <dgm:prSet presAssocID="{6ED4884B-FF01-4E4F-A553-5DF76BF8942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6450E0D-5947-40C6-B18D-43E9628E4670}" type="pres">
      <dgm:prSet presAssocID="{6ED4884B-FF01-4E4F-A553-5DF76BF89424}" presName="hierChild2" presStyleCnt="0"/>
      <dgm:spPr/>
    </dgm:pt>
    <dgm:pt modelId="{635F146F-5131-475F-859E-53F35FB9FA33}" type="pres">
      <dgm:prSet presAssocID="{EB997474-2501-4AF2-9D77-6E0543C4CE9E}" presName="Name64" presStyleLbl="parChTrans1D2" presStyleIdx="0" presStyleCnt="5"/>
      <dgm:spPr/>
      <dgm:t>
        <a:bodyPr/>
        <a:lstStyle/>
        <a:p>
          <a:endParaRPr lang="ru-RU"/>
        </a:p>
      </dgm:t>
    </dgm:pt>
    <dgm:pt modelId="{C4FCB83E-FA93-4BCE-8C2E-673150CE20EC}" type="pres">
      <dgm:prSet presAssocID="{1A4F6942-670F-4114-8125-CCB7BCA11226}" presName="hierRoot2" presStyleCnt="0">
        <dgm:presLayoutVars>
          <dgm:hierBranch val="init"/>
        </dgm:presLayoutVars>
      </dgm:prSet>
      <dgm:spPr/>
    </dgm:pt>
    <dgm:pt modelId="{BA1E1020-B7A6-4F48-9481-D6AC08EAD36C}" type="pres">
      <dgm:prSet presAssocID="{1A4F6942-670F-4114-8125-CCB7BCA11226}" presName="rootComposite" presStyleCnt="0"/>
      <dgm:spPr/>
    </dgm:pt>
    <dgm:pt modelId="{7D8803E4-2ED4-46DE-98A1-E1A3F4A053AC}" type="pres">
      <dgm:prSet presAssocID="{1A4F6942-670F-4114-8125-CCB7BCA11226}" presName="rootText" presStyleLbl="node2" presStyleIdx="0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58D4C6-E860-4E19-9B72-1D3CF56B2A72}" type="pres">
      <dgm:prSet presAssocID="{1A4F6942-670F-4114-8125-CCB7BCA11226}" presName="rootConnector" presStyleLbl="node2" presStyleIdx="0" presStyleCnt="5"/>
      <dgm:spPr/>
      <dgm:t>
        <a:bodyPr/>
        <a:lstStyle/>
        <a:p>
          <a:endParaRPr lang="ru-RU"/>
        </a:p>
      </dgm:t>
    </dgm:pt>
    <dgm:pt modelId="{9A5814FB-7293-45F2-A6B2-0EBB1065DA63}" type="pres">
      <dgm:prSet presAssocID="{1A4F6942-670F-4114-8125-CCB7BCA11226}" presName="hierChild4" presStyleCnt="0"/>
      <dgm:spPr/>
    </dgm:pt>
    <dgm:pt modelId="{9C47FF56-AA57-4A4E-B371-01AFED239150}" type="pres">
      <dgm:prSet presAssocID="{1A4F6942-670F-4114-8125-CCB7BCA11226}" presName="hierChild5" presStyleCnt="0"/>
      <dgm:spPr/>
    </dgm:pt>
    <dgm:pt modelId="{2B924E46-A27B-4799-8FB1-3B8212D0640A}" type="pres">
      <dgm:prSet presAssocID="{58B7C90A-34E2-4715-8FD7-FEBA8246E803}" presName="Name64" presStyleLbl="parChTrans1D2" presStyleIdx="1" presStyleCnt="5"/>
      <dgm:spPr/>
      <dgm:t>
        <a:bodyPr/>
        <a:lstStyle/>
        <a:p>
          <a:endParaRPr lang="ru-RU"/>
        </a:p>
      </dgm:t>
    </dgm:pt>
    <dgm:pt modelId="{A8D9E830-9A83-434A-99C5-B687F92E7095}" type="pres">
      <dgm:prSet presAssocID="{16821734-D50E-4604-BBB1-A974CDE1A378}" presName="hierRoot2" presStyleCnt="0">
        <dgm:presLayoutVars>
          <dgm:hierBranch val="init"/>
        </dgm:presLayoutVars>
      </dgm:prSet>
      <dgm:spPr/>
    </dgm:pt>
    <dgm:pt modelId="{236E2D21-7DE0-46CA-94D0-F092EFE2DC91}" type="pres">
      <dgm:prSet presAssocID="{16821734-D50E-4604-BBB1-A974CDE1A378}" presName="rootComposite" presStyleCnt="0"/>
      <dgm:spPr/>
    </dgm:pt>
    <dgm:pt modelId="{CE31F6B0-D732-484C-B8F5-0117AD0CF29E}" type="pres">
      <dgm:prSet presAssocID="{16821734-D50E-4604-BBB1-A974CDE1A378}" presName="rootText" presStyleLbl="node2" presStyleIdx="1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DCFEFC-0ADE-4BAE-8AE0-DE275BD94F0B}" type="pres">
      <dgm:prSet presAssocID="{16821734-D50E-4604-BBB1-A974CDE1A378}" presName="rootConnector" presStyleLbl="node2" presStyleIdx="1" presStyleCnt="5"/>
      <dgm:spPr/>
      <dgm:t>
        <a:bodyPr/>
        <a:lstStyle/>
        <a:p>
          <a:endParaRPr lang="ru-RU"/>
        </a:p>
      </dgm:t>
    </dgm:pt>
    <dgm:pt modelId="{CFF2DED0-DBFE-4F11-8D2E-CB1015AC9752}" type="pres">
      <dgm:prSet presAssocID="{16821734-D50E-4604-BBB1-A974CDE1A378}" presName="hierChild4" presStyleCnt="0"/>
      <dgm:spPr/>
    </dgm:pt>
    <dgm:pt modelId="{9B8944D4-59DF-49F0-AEF6-C3EC9CADC87D}" type="pres">
      <dgm:prSet presAssocID="{16821734-D50E-4604-BBB1-A974CDE1A378}" presName="hierChild5" presStyleCnt="0"/>
      <dgm:spPr/>
    </dgm:pt>
    <dgm:pt modelId="{9AA78CDA-5C38-4A66-8BCC-9430EFB6D972}" type="pres">
      <dgm:prSet presAssocID="{EF85DA94-48C1-4F2E-AAD9-65C7DDDBDF75}" presName="Name64" presStyleLbl="parChTrans1D2" presStyleIdx="2" presStyleCnt="5"/>
      <dgm:spPr/>
      <dgm:t>
        <a:bodyPr/>
        <a:lstStyle/>
        <a:p>
          <a:endParaRPr lang="ru-RU"/>
        </a:p>
      </dgm:t>
    </dgm:pt>
    <dgm:pt modelId="{22C13E79-F9B0-445F-BFFA-805A4B787ACD}" type="pres">
      <dgm:prSet presAssocID="{668E19C4-C37B-4905-90CF-15A7345F7EA8}" presName="hierRoot2" presStyleCnt="0">
        <dgm:presLayoutVars>
          <dgm:hierBranch val="init"/>
        </dgm:presLayoutVars>
      </dgm:prSet>
      <dgm:spPr/>
    </dgm:pt>
    <dgm:pt modelId="{57EF45F5-9AD2-410E-8E06-5DAF1547F52E}" type="pres">
      <dgm:prSet presAssocID="{668E19C4-C37B-4905-90CF-15A7345F7EA8}" presName="rootComposite" presStyleCnt="0"/>
      <dgm:spPr/>
    </dgm:pt>
    <dgm:pt modelId="{1A1F565F-3930-4296-A441-C85CCC8F2428}" type="pres">
      <dgm:prSet presAssocID="{668E19C4-C37B-4905-90CF-15A7345F7EA8}" presName="rootText" presStyleLbl="node2" presStyleIdx="2" presStyleCnt="5" custScaleX="145888" custLinFactNeighborX="-983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19A026-B439-447C-A312-EE42E14C6C9B}" type="pres">
      <dgm:prSet presAssocID="{668E19C4-C37B-4905-90CF-15A7345F7EA8}" presName="rootConnector" presStyleLbl="node2" presStyleIdx="2" presStyleCnt="5"/>
      <dgm:spPr/>
      <dgm:t>
        <a:bodyPr/>
        <a:lstStyle/>
        <a:p>
          <a:endParaRPr lang="ru-RU"/>
        </a:p>
      </dgm:t>
    </dgm:pt>
    <dgm:pt modelId="{1FB64009-AC28-47C6-8226-B4DEB37BDB01}" type="pres">
      <dgm:prSet presAssocID="{668E19C4-C37B-4905-90CF-15A7345F7EA8}" presName="hierChild4" presStyleCnt="0"/>
      <dgm:spPr/>
    </dgm:pt>
    <dgm:pt modelId="{A9A1BD08-1874-4BE3-BC3E-EBA6BFBD3AE1}" type="pres">
      <dgm:prSet presAssocID="{668E19C4-C37B-4905-90CF-15A7345F7EA8}" presName="hierChild5" presStyleCnt="0"/>
      <dgm:spPr/>
    </dgm:pt>
    <dgm:pt modelId="{D2D86581-6F7E-4875-9F85-60729E254434}" type="pres">
      <dgm:prSet presAssocID="{5EC8F869-F2F0-4BF8-8096-5AEDDC064A18}" presName="Name64" presStyleLbl="parChTrans1D2" presStyleIdx="3" presStyleCnt="5"/>
      <dgm:spPr/>
      <dgm:t>
        <a:bodyPr/>
        <a:lstStyle/>
        <a:p>
          <a:endParaRPr lang="ru-RU"/>
        </a:p>
      </dgm:t>
    </dgm:pt>
    <dgm:pt modelId="{66C773A0-39C1-4008-8EA0-80750C232BFE}" type="pres">
      <dgm:prSet presAssocID="{FAE92B17-540D-4B38-AC0F-20959DC9A397}" presName="hierRoot2" presStyleCnt="0">
        <dgm:presLayoutVars>
          <dgm:hierBranch val="init"/>
        </dgm:presLayoutVars>
      </dgm:prSet>
      <dgm:spPr/>
    </dgm:pt>
    <dgm:pt modelId="{0D2122EF-0942-4EBC-BA2C-F854461FAE22}" type="pres">
      <dgm:prSet presAssocID="{FAE92B17-540D-4B38-AC0F-20959DC9A397}" presName="rootComposite" presStyleCnt="0"/>
      <dgm:spPr/>
    </dgm:pt>
    <dgm:pt modelId="{F3736146-2776-49FE-B1F9-0DD5BEBA1209}" type="pres">
      <dgm:prSet presAssocID="{FAE92B17-540D-4B38-AC0F-20959DC9A397}" presName="rootText" presStyleLbl="node2" presStyleIdx="3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6B1355-D7D4-4CEC-BE0B-03B3626B6E32}" type="pres">
      <dgm:prSet presAssocID="{FAE92B17-540D-4B38-AC0F-20959DC9A397}" presName="rootConnector" presStyleLbl="node2" presStyleIdx="3" presStyleCnt="5"/>
      <dgm:spPr/>
      <dgm:t>
        <a:bodyPr/>
        <a:lstStyle/>
        <a:p>
          <a:endParaRPr lang="ru-RU"/>
        </a:p>
      </dgm:t>
    </dgm:pt>
    <dgm:pt modelId="{7C8F741C-C9A9-4988-8443-666CE18D1957}" type="pres">
      <dgm:prSet presAssocID="{FAE92B17-540D-4B38-AC0F-20959DC9A397}" presName="hierChild4" presStyleCnt="0"/>
      <dgm:spPr/>
    </dgm:pt>
    <dgm:pt modelId="{B3FF66D1-C3A9-411F-A1CE-66DEFB4692F5}" type="pres">
      <dgm:prSet presAssocID="{FAE92B17-540D-4B38-AC0F-20959DC9A397}" presName="hierChild5" presStyleCnt="0"/>
      <dgm:spPr/>
    </dgm:pt>
    <dgm:pt modelId="{F2B2B779-0546-4C83-921E-95150264C0B9}" type="pres">
      <dgm:prSet presAssocID="{6827C4DA-2E6A-4482-AFB5-A3D381D4C64F}" presName="Name64" presStyleLbl="parChTrans1D2" presStyleIdx="4" presStyleCnt="5"/>
      <dgm:spPr/>
      <dgm:t>
        <a:bodyPr/>
        <a:lstStyle/>
        <a:p>
          <a:endParaRPr lang="ru-RU"/>
        </a:p>
      </dgm:t>
    </dgm:pt>
    <dgm:pt modelId="{BA7FDC92-3980-4458-928F-3DA48E9677E1}" type="pres">
      <dgm:prSet presAssocID="{3E1D7E26-10A9-47C7-BB80-5091181DFAD1}" presName="hierRoot2" presStyleCnt="0">
        <dgm:presLayoutVars>
          <dgm:hierBranch val="init"/>
        </dgm:presLayoutVars>
      </dgm:prSet>
      <dgm:spPr/>
    </dgm:pt>
    <dgm:pt modelId="{9924B90E-9E89-4123-9693-5A67C7FB5192}" type="pres">
      <dgm:prSet presAssocID="{3E1D7E26-10A9-47C7-BB80-5091181DFAD1}" presName="rootComposite" presStyleCnt="0"/>
      <dgm:spPr/>
    </dgm:pt>
    <dgm:pt modelId="{F4D72144-F08F-4903-81DF-BF973B084BE3}" type="pres">
      <dgm:prSet presAssocID="{3E1D7E26-10A9-47C7-BB80-5091181DFAD1}" presName="rootText" presStyleLbl="node2" presStyleIdx="4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86EE46-5021-4F91-A4F0-5BA706A2EF88}" type="pres">
      <dgm:prSet presAssocID="{3E1D7E26-10A9-47C7-BB80-5091181DFAD1}" presName="rootConnector" presStyleLbl="node2" presStyleIdx="4" presStyleCnt="5"/>
      <dgm:spPr/>
      <dgm:t>
        <a:bodyPr/>
        <a:lstStyle/>
        <a:p>
          <a:endParaRPr lang="ru-RU"/>
        </a:p>
      </dgm:t>
    </dgm:pt>
    <dgm:pt modelId="{3ED1A4CF-6ECB-4175-A4E7-FF98DA1944F9}" type="pres">
      <dgm:prSet presAssocID="{3E1D7E26-10A9-47C7-BB80-5091181DFAD1}" presName="hierChild4" presStyleCnt="0"/>
      <dgm:spPr/>
    </dgm:pt>
    <dgm:pt modelId="{3FE883CE-4030-4181-B7D9-DDA2D940B0EE}" type="pres">
      <dgm:prSet presAssocID="{3E1D7E26-10A9-47C7-BB80-5091181DFAD1}" presName="hierChild5" presStyleCnt="0"/>
      <dgm:spPr/>
    </dgm:pt>
    <dgm:pt modelId="{C666A63D-3629-458D-8466-B7D2BD8B12F0}" type="pres">
      <dgm:prSet presAssocID="{6ED4884B-FF01-4E4F-A553-5DF76BF89424}" presName="hierChild3" presStyleCnt="0"/>
      <dgm:spPr/>
    </dgm:pt>
  </dgm:ptLst>
  <dgm:cxnLst>
    <dgm:cxn modelId="{3A5399FF-F04D-4A90-A90B-708FB090D151}" srcId="{6ED4884B-FF01-4E4F-A553-5DF76BF89424}" destId="{FAE92B17-540D-4B38-AC0F-20959DC9A397}" srcOrd="3" destOrd="0" parTransId="{5EC8F869-F2F0-4BF8-8096-5AEDDC064A18}" sibTransId="{53B0A6C0-3DFE-4D2B-B77E-C011B09341E1}"/>
    <dgm:cxn modelId="{B667EBCB-D103-4D82-B9BF-AB574F7134FB}" type="presOf" srcId="{5EC8F869-F2F0-4BF8-8096-5AEDDC064A18}" destId="{D2D86581-6F7E-4875-9F85-60729E254434}" srcOrd="0" destOrd="0" presId="urn:microsoft.com/office/officeart/2009/3/layout/HorizontalOrganizationChart"/>
    <dgm:cxn modelId="{976A95E0-0E24-43B3-9B6A-EE6E8691AF56}" type="presOf" srcId="{1A4F6942-670F-4114-8125-CCB7BCA11226}" destId="{8858D4C6-E860-4E19-9B72-1D3CF56B2A72}" srcOrd="1" destOrd="0" presId="urn:microsoft.com/office/officeart/2009/3/layout/HorizontalOrganizationChart"/>
    <dgm:cxn modelId="{BBD6F592-FA18-40BF-BEA8-32403D7C37F3}" type="presOf" srcId="{3E1D7E26-10A9-47C7-BB80-5091181DFAD1}" destId="{3186EE46-5021-4F91-A4F0-5BA706A2EF88}" srcOrd="1" destOrd="0" presId="urn:microsoft.com/office/officeart/2009/3/layout/HorizontalOrganizationChart"/>
    <dgm:cxn modelId="{C76D8AFC-090A-4B1E-95C0-CC37B9156CBD}" type="presOf" srcId="{EF85DA94-48C1-4F2E-AAD9-65C7DDDBDF75}" destId="{9AA78CDA-5C38-4A66-8BCC-9430EFB6D972}" srcOrd="0" destOrd="0" presId="urn:microsoft.com/office/officeart/2009/3/layout/HorizontalOrganizationChart"/>
    <dgm:cxn modelId="{F78E02ED-3921-4237-AF99-9B4CEEBE2E45}" srcId="{6ED4884B-FF01-4E4F-A553-5DF76BF89424}" destId="{16821734-D50E-4604-BBB1-A974CDE1A378}" srcOrd="1" destOrd="0" parTransId="{58B7C90A-34E2-4715-8FD7-FEBA8246E803}" sibTransId="{7773AFAB-AEB8-43E3-9E50-00E95D1D0953}"/>
    <dgm:cxn modelId="{C2297BBF-5962-429D-9E29-D4DFD0BD6A6B}" type="presOf" srcId="{16821734-D50E-4604-BBB1-A974CDE1A378}" destId="{CE31F6B0-D732-484C-B8F5-0117AD0CF29E}" srcOrd="0" destOrd="0" presId="urn:microsoft.com/office/officeart/2009/3/layout/HorizontalOrganizationChart"/>
    <dgm:cxn modelId="{74410585-2A7E-4E86-9A2D-9EF839B0A4DB}" type="presOf" srcId="{6827C4DA-2E6A-4482-AFB5-A3D381D4C64F}" destId="{F2B2B779-0546-4C83-921E-95150264C0B9}" srcOrd="0" destOrd="0" presId="urn:microsoft.com/office/officeart/2009/3/layout/HorizontalOrganizationChart"/>
    <dgm:cxn modelId="{98576F1B-CA0E-4F1D-963A-42914EBDC079}" type="presOf" srcId="{668E19C4-C37B-4905-90CF-15A7345F7EA8}" destId="{1A1F565F-3930-4296-A441-C85CCC8F2428}" srcOrd="0" destOrd="0" presId="urn:microsoft.com/office/officeart/2009/3/layout/HorizontalOrganizationChart"/>
    <dgm:cxn modelId="{712EF922-D265-48E7-99CF-21E36944A2E1}" type="presOf" srcId="{16821734-D50E-4604-BBB1-A974CDE1A378}" destId="{56DCFEFC-0ADE-4BAE-8AE0-DE275BD94F0B}" srcOrd="1" destOrd="0" presId="urn:microsoft.com/office/officeart/2009/3/layout/HorizontalOrganizationChart"/>
    <dgm:cxn modelId="{CDA5DBF6-8A3B-4F68-AA90-55FA61F1FF28}" type="presOf" srcId="{6ED4884B-FF01-4E4F-A553-5DF76BF89424}" destId="{0A806BA5-FA0A-4CDD-8249-0451626FCA52}" srcOrd="1" destOrd="0" presId="urn:microsoft.com/office/officeart/2009/3/layout/HorizontalOrganizationChart"/>
    <dgm:cxn modelId="{576DCDC1-2F63-45A7-AF4C-137C949D5454}" type="presOf" srcId="{6ED4884B-FF01-4E4F-A553-5DF76BF89424}" destId="{39D7D4EF-988B-4D6F-9EC6-B75E47FA9EB5}" srcOrd="0" destOrd="0" presId="urn:microsoft.com/office/officeart/2009/3/layout/HorizontalOrganizationChart"/>
    <dgm:cxn modelId="{FFA659ED-E107-4525-A6DD-10697B0C4375}" type="presOf" srcId="{EB997474-2501-4AF2-9D77-6E0543C4CE9E}" destId="{635F146F-5131-475F-859E-53F35FB9FA33}" srcOrd="0" destOrd="0" presId="urn:microsoft.com/office/officeart/2009/3/layout/HorizontalOrganizationChart"/>
    <dgm:cxn modelId="{4409033A-FD97-4C08-B130-2DDEE1AD500B}" srcId="{6ED4884B-FF01-4E4F-A553-5DF76BF89424}" destId="{668E19C4-C37B-4905-90CF-15A7345F7EA8}" srcOrd="2" destOrd="0" parTransId="{EF85DA94-48C1-4F2E-AAD9-65C7DDDBDF75}" sibTransId="{F1FE1B55-F580-4A14-8A47-DDC0FC63ADB1}"/>
    <dgm:cxn modelId="{47B9A734-49AF-47C1-A048-3C50972C7505}" type="presOf" srcId="{FAE92B17-540D-4B38-AC0F-20959DC9A397}" destId="{F3736146-2776-49FE-B1F9-0DD5BEBA1209}" srcOrd="0" destOrd="0" presId="urn:microsoft.com/office/officeart/2009/3/layout/HorizontalOrganizationChart"/>
    <dgm:cxn modelId="{8CAF5334-44C3-4BF7-8D4D-5C909934B2F1}" type="presOf" srcId="{668E19C4-C37B-4905-90CF-15A7345F7EA8}" destId="{AB19A026-B439-447C-A312-EE42E14C6C9B}" srcOrd="1" destOrd="0" presId="urn:microsoft.com/office/officeart/2009/3/layout/HorizontalOrganizationChart"/>
    <dgm:cxn modelId="{2E217F40-2C14-4BC6-B3BF-DD92E14CF5C6}" type="presOf" srcId="{B609BACD-643E-436C-BBEF-31867DBED2A1}" destId="{207253C0-B63D-49FC-B52E-7E2ADC6EAD65}" srcOrd="0" destOrd="0" presId="urn:microsoft.com/office/officeart/2009/3/layout/HorizontalOrganizationChart"/>
    <dgm:cxn modelId="{576E22B1-4BE6-4D96-8D0B-92D9A6202826}" srcId="{6ED4884B-FF01-4E4F-A553-5DF76BF89424}" destId="{1A4F6942-670F-4114-8125-CCB7BCA11226}" srcOrd="0" destOrd="0" parTransId="{EB997474-2501-4AF2-9D77-6E0543C4CE9E}" sibTransId="{5B1F7D9D-0909-43AE-A3DB-77EF9419F938}"/>
    <dgm:cxn modelId="{B575EAE9-2703-48B2-B79A-01EC539532FB}" type="presOf" srcId="{3E1D7E26-10A9-47C7-BB80-5091181DFAD1}" destId="{F4D72144-F08F-4903-81DF-BF973B084BE3}" srcOrd="0" destOrd="0" presId="urn:microsoft.com/office/officeart/2009/3/layout/HorizontalOrganizationChart"/>
    <dgm:cxn modelId="{5344F7FD-0B23-49F5-B5CA-633A35BDE8DF}" type="presOf" srcId="{58B7C90A-34E2-4715-8FD7-FEBA8246E803}" destId="{2B924E46-A27B-4799-8FB1-3B8212D0640A}" srcOrd="0" destOrd="0" presId="urn:microsoft.com/office/officeart/2009/3/layout/HorizontalOrganizationChart"/>
    <dgm:cxn modelId="{FED0C208-1D5B-483E-B4F3-A734C2043107}" type="presOf" srcId="{1A4F6942-670F-4114-8125-CCB7BCA11226}" destId="{7D8803E4-2ED4-46DE-98A1-E1A3F4A053AC}" srcOrd="0" destOrd="0" presId="urn:microsoft.com/office/officeart/2009/3/layout/HorizontalOrganizationChart"/>
    <dgm:cxn modelId="{74CC0CA1-B402-4838-B8F4-98EC9676D861}" srcId="{6ED4884B-FF01-4E4F-A553-5DF76BF89424}" destId="{3E1D7E26-10A9-47C7-BB80-5091181DFAD1}" srcOrd="4" destOrd="0" parTransId="{6827C4DA-2E6A-4482-AFB5-A3D381D4C64F}" sibTransId="{A471A83F-C7C7-425B-9718-283563160B9A}"/>
    <dgm:cxn modelId="{15BD9529-F2AB-460D-85D6-52DC798E2DE8}" type="presOf" srcId="{FAE92B17-540D-4B38-AC0F-20959DC9A397}" destId="{7A6B1355-D7D4-4CEC-BE0B-03B3626B6E32}" srcOrd="1" destOrd="0" presId="urn:microsoft.com/office/officeart/2009/3/layout/HorizontalOrganizationChart"/>
    <dgm:cxn modelId="{5EDF8AE3-EA2B-43F7-BDF8-180914AB09DF}" srcId="{B609BACD-643E-436C-BBEF-31867DBED2A1}" destId="{6ED4884B-FF01-4E4F-A553-5DF76BF89424}" srcOrd="0" destOrd="0" parTransId="{A17E6653-72D9-41B5-B43A-572D95D7B180}" sibTransId="{766D1531-B176-483B-8220-EC0A65EC2116}"/>
    <dgm:cxn modelId="{F0EDFB6D-E842-431E-992C-CE89C28EEAC2}" type="presParOf" srcId="{207253C0-B63D-49FC-B52E-7E2ADC6EAD65}" destId="{28DCE939-1F84-4A7A-8AD5-654AFE4C4146}" srcOrd="0" destOrd="0" presId="urn:microsoft.com/office/officeart/2009/3/layout/HorizontalOrganizationChart"/>
    <dgm:cxn modelId="{DE106E63-B762-4DCC-AB91-C978ACD237C2}" type="presParOf" srcId="{28DCE939-1F84-4A7A-8AD5-654AFE4C4146}" destId="{23519230-CF45-4CAC-A2A7-B6F5FBC51115}" srcOrd="0" destOrd="0" presId="urn:microsoft.com/office/officeart/2009/3/layout/HorizontalOrganizationChart"/>
    <dgm:cxn modelId="{78DC20A1-1E9D-4ABC-A47B-D4B78AE1E987}" type="presParOf" srcId="{23519230-CF45-4CAC-A2A7-B6F5FBC51115}" destId="{39D7D4EF-988B-4D6F-9EC6-B75E47FA9EB5}" srcOrd="0" destOrd="0" presId="urn:microsoft.com/office/officeart/2009/3/layout/HorizontalOrganizationChart"/>
    <dgm:cxn modelId="{D442F2A9-4EF4-4F25-95FE-8B0DC5B9FC70}" type="presParOf" srcId="{23519230-CF45-4CAC-A2A7-B6F5FBC51115}" destId="{0A806BA5-FA0A-4CDD-8249-0451626FCA52}" srcOrd="1" destOrd="0" presId="urn:microsoft.com/office/officeart/2009/3/layout/HorizontalOrganizationChart"/>
    <dgm:cxn modelId="{A2CEC7E1-219E-4615-AB21-A9B141E33EB6}" type="presParOf" srcId="{28DCE939-1F84-4A7A-8AD5-654AFE4C4146}" destId="{A6450E0D-5947-40C6-B18D-43E9628E4670}" srcOrd="1" destOrd="0" presId="urn:microsoft.com/office/officeart/2009/3/layout/HorizontalOrganizationChart"/>
    <dgm:cxn modelId="{E0F6302E-5D42-434C-A855-0CA2095B4910}" type="presParOf" srcId="{A6450E0D-5947-40C6-B18D-43E9628E4670}" destId="{635F146F-5131-475F-859E-53F35FB9FA33}" srcOrd="0" destOrd="0" presId="urn:microsoft.com/office/officeart/2009/3/layout/HorizontalOrganizationChart"/>
    <dgm:cxn modelId="{242F9D66-6186-41D9-99BD-C95A4FEB71F1}" type="presParOf" srcId="{A6450E0D-5947-40C6-B18D-43E9628E4670}" destId="{C4FCB83E-FA93-4BCE-8C2E-673150CE20EC}" srcOrd="1" destOrd="0" presId="urn:microsoft.com/office/officeart/2009/3/layout/HorizontalOrganizationChart"/>
    <dgm:cxn modelId="{1B723ACE-A2B8-4314-B4C8-718FD65E6494}" type="presParOf" srcId="{C4FCB83E-FA93-4BCE-8C2E-673150CE20EC}" destId="{BA1E1020-B7A6-4F48-9481-D6AC08EAD36C}" srcOrd="0" destOrd="0" presId="urn:microsoft.com/office/officeart/2009/3/layout/HorizontalOrganizationChart"/>
    <dgm:cxn modelId="{3C8AB149-E7F5-4957-9991-E30D2C816FB3}" type="presParOf" srcId="{BA1E1020-B7A6-4F48-9481-D6AC08EAD36C}" destId="{7D8803E4-2ED4-46DE-98A1-E1A3F4A053AC}" srcOrd="0" destOrd="0" presId="urn:microsoft.com/office/officeart/2009/3/layout/HorizontalOrganizationChart"/>
    <dgm:cxn modelId="{2730FA53-8A7A-4D9F-B181-17D3551E8344}" type="presParOf" srcId="{BA1E1020-B7A6-4F48-9481-D6AC08EAD36C}" destId="{8858D4C6-E860-4E19-9B72-1D3CF56B2A72}" srcOrd="1" destOrd="0" presId="urn:microsoft.com/office/officeart/2009/3/layout/HorizontalOrganizationChart"/>
    <dgm:cxn modelId="{1259A6D6-0FC2-4D22-9558-BE7AF83B7566}" type="presParOf" srcId="{C4FCB83E-FA93-4BCE-8C2E-673150CE20EC}" destId="{9A5814FB-7293-45F2-A6B2-0EBB1065DA63}" srcOrd="1" destOrd="0" presId="urn:microsoft.com/office/officeart/2009/3/layout/HorizontalOrganizationChart"/>
    <dgm:cxn modelId="{142B2DFD-A49A-4482-B0A2-A330B320643C}" type="presParOf" srcId="{C4FCB83E-FA93-4BCE-8C2E-673150CE20EC}" destId="{9C47FF56-AA57-4A4E-B371-01AFED239150}" srcOrd="2" destOrd="0" presId="urn:microsoft.com/office/officeart/2009/3/layout/HorizontalOrganizationChart"/>
    <dgm:cxn modelId="{15E8FC0A-C8AD-4DF8-B71A-37EBC10978B4}" type="presParOf" srcId="{A6450E0D-5947-40C6-B18D-43E9628E4670}" destId="{2B924E46-A27B-4799-8FB1-3B8212D0640A}" srcOrd="2" destOrd="0" presId="urn:microsoft.com/office/officeart/2009/3/layout/HorizontalOrganizationChart"/>
    <dgm:cxn modelId="{700D0E3B-530D-475D-BD8D-23DCD1211B77}" type="presParOf" srcId="{A6450E0D-5947-40C6-B18D-43E9628E4670}" destId="{A8D9E830-9A83-434A-99C5-B687F92E7095}" srcOrd="3" destOrd="0" presId="urn:microsoft.com/office/officeart/2009/3/layout/HorizontalOrganizationChart"/>
    <dgm:cxn modelId="{17FFE02A-C5F0-4125-B0DB-4E43D6F75553}" type="presParOf" srcId="{A8D9E830-9A83-434A-99C5-B687F92E7095}" destId="{236E2D21-7DE0-46CA-94D0-F092EFE2DC91}" srcOrd="0" destOrd="0" presId="urn:microsoft.com/office/officeart/2009/3/layout/HorizontalOrganizationChart"/>
    <dgm:cxn modelId="{CF9DDDD1-3B1B-4203-8B77-A55E1B63CCA0}" type="presParOf" srcId="{236E2D21-7DE0-46CA-94D0-F092EFE2DC91}" destId="{CE31F6B0-D732-484C-B8F5-0117AD0CF29E}" srcOrd="0" destOrd="0" presId="urn:microsoft.com/office/officeart/2009/3/layout/HorizontalOrganizationChart"/>
    <dgm:cxn modelId="{C36B20CA-D883-4B8B-A4AA-2A2D1D9BAAC5}" type="presParOf" srcId="{236E2D21-7DE0-46CA-94D0-F092EFE2DC91}" destId="{56DCFEFC-0ADE-4BAE-8AE0-DE275BD94F0B}" srcOrd="1" destOrd="0" presId="urn:microsoft.com/office/officeart/2009/3/layout/HorizontalOrganizationChart"/>
    <dgm:cxn modelId="{6B95CA26-B159-4B27-99ED-B6D77FAA26C2}" type="presParOf" srcId="{A8D9E830-9A83-434A-99C5-B687F92E7095}" destId="{CFF2DED0-DBFE-4F11-8D2E-CB1015AC9752}" srcOrd="1" destOrd="0" presId="urn:microsoft.com/office/officeart/2009/3/layout/HorizontalOrganizationChart"/>
    <dgm:cxn modelId="{B21A334F-D791-434D-9298-32516902C46C}" type="presParOf" srcId="{A8D9E830-9A83-434A-99C5-B687F92E7095}" destId="{9B8944D4-59DF-49F0-AEF6-C3EC9CADC87D}" srcOrd="2" destOrd="0" presId="urn:microsoft.com/office/officeart/2009/3/layout/HorizontalOrganizationChart"/>
    <dgm:cxn modelId="{784C82D7-C363-4783-84E2-71AFB3DAC914}" type="presParOf" srcId="{A6450E0D-5947-40C6-B18D-43E9628E4670}" destId="{9AA78CDA-5C38-4A66-8BCC-9430EFB6D972}" srcOrd="4" destOrd="0" presId="urn:microsoft.com/office/officeart/2009/3/layout/HorizontalOrganizationChart"/>
    <dgm:cxn modelId="{43A79D7E-371A-445A-A789-324FE2D6330A}" type="presParOf" srcId="{A6450E0D-5947-40C6-B18D-43E9628E4670}" destId="{22C13E79-F9B0-445F-BFFA-805A4B787ACD}" srcOrd="5" destOrd="0" presId="urn:microsoft.com/office/officeart/2009/3/layout/HorizontalOrganizationChart"/>
    <dgm:cxn modelId="{E58B388C-A77A-4F20-B286-DF9BCE332210}" type="presParOf" srcId="{22C13E79-F9B0-445F-BFFA-805A4B787ACD}" destId="{57EF45F5-9AD2-410E-8E06-5DAF1547F52E}" srcOrd="0" destOrd="0" presId="urn:microsoft.com/office/officeart/2009/3/layout/HorizontalOrganizationChart"/>
    <dgm:cxn modelId="{68E79630-32D6-4C4B-A91D-61295E30E3A3}" type="presParOf" srcId="{57EF45F5-9AD2-410E-8E06-5DAF1547F52E}" destId="{1A1F565F-3930-4296-A441-C85CCC8F2428}" srcOrd="0" destOrd="0" presId="urn:microsoft.com/office/officeart/2009/3/layout/HorizontalOrganizationChart"/>
    <dgm:cxn modelId="{F8C66B54-55E2-473A-8A3C-2598641175D1}" type="presParOf" srcId="{57EF45F5-9AD2-410E-8E06-5DAF1547F52E}" destId="{AB19A026-B439-447C-A312-EE42E14C6C9B}" srcOrd="1" destOrd="0" presId="urn:microsoft.com/office/officeart/2009/3/layout/HorizontalOrganizationChart"/>
    <dgm:cxn modelId="{08C9B4E1-2F1F-4881-B922-91D2BA946A14}" type="presParOf" srcId="{22C13E79-F9B0-445F-BFFA-805A4B787ACD}" destId="{1FB64009-AC28-47C6-8226-B4DEB37BDB01}" srcOrd="1" destOrd="0" presId="urn:microsoft.com/office/officeart/2009/3/layout/HorizontalOrganizationChart"/>
    <dgm:cxn modelId="{306A0768-B944-498F-B1F1-5B16413EA014}" type="presParOf" srcId="{22C13E79-F9B0-445F-BFFA-805A4B787ACD}" destId="{A9A1BD08-1874-4BE3-BC3E-EBA6BFBD3AE1}" srcOrd="2" destOrd="0" presId="urn:microsoft.com/office/officeart/2009/3/layout/HorizontalOrganizationChart"/>
    <dgm:cxn modelId="{DB3A37C3-5D06-4A4A-81B3-0C53EE6F3BAC}" type="presParOf" srcId="{A6450E0D-5947-40C6-B18D-43E9628E4670}" destId="{D2D86581-6F7E-4875-9F85-60729E254434}" srcOrd="6" destOrd="0" presId="urn:microsoft.com/office/officeart/2009/3/layout/HorizontalOrganizationChart"/>
    <dgm:cxn modelId="{B0F60BCE-1C41-4B70-A6DD-7E0430EC10E6}" type="presParOf" srcId="{A6450E0D-5947-40C6-B18D-43E9628E4670}" destId="{66C773A0-39C1-4008-8EA0-80750C232BFE}" srcOrd="7" destOrd="0" presId="urn:microsoft.com/office/officeart/2009/3/layout/HorizontalOrganizationChart"/>
    <dgm:cxn modelId="{4E0F479D-BBFF-4342-B46E-91C3EAE72DB1}" type="presParOf" srcId="{66C773A0-39C1-4008-8EA0-80750C232BFE}" destId="{0D2122EF-0942-4EBC-BA2C-F854461FAE22}" srcOrd="0" destOrd="0" presId="urn:microsoft.com/office/officeart/2009/3/layout/HorizontalOrganizationChart"/>
    <dgm:cxn modelId="{34CEAB96-FB8E-4D0F-99EE-E7DCC2DCA97F}" type="presParOf" srcId="{0D2122EF-0942-4EBC-BA2C-F854461FAE22}" destId="{F3736146-2776-49FE-B1F9-0DD5BEBA1209}" srcOrd="0" destOrd="0" presId="urn:microsoft.com/office/officeart/2009/3/layout/HorizontalOrganizationChart"/>
    <dgm:cxn modelId="{6422B680-6D2E-4CF7-9AB9-56FE2B00AE16}" type="presParOf" srcId="{0D2122EF-0942-4EBC-BA2C-F854461FAE22}" destId="{7A6B1355-D7D4-4CEC-BE0B-03B3626B6E32}" srcOrd="1" destOrd="0" presId="urn:microsoft.com/office/officeart/2009/3/layout/HorizontalOrganizationChart"/>
    <dgm:cxn modelId="{E94F912A-5245-4122-A218-40BED07238D6}" type="presParOf" srcId="{66C773A0-39C1-4008-8EA0-80750C232BFE}" destId="{7C8F741C-C9A9-4988-8443-666CE18D1957}" srcOrd="1" destOrd="0" presId="urn:microsoft.com/office/officeart/2009/3/layout/HorizontalOrganizationChart"/>
    <dgm:cxn modelId="{06E37E1F-B85A-47DC-B9D5-BF30F83E87AF}" type="presParOf" srcId="{66C773A0-39C1-4008-8EA0-80750C232BFE}" destId="{B3FF66D1-C3A9-411F-A1CE-66DEFB4692F5}" srcOrd="2" destOrd="0" presId="urn:microsoft.com/office/officeart/2009/3/layout/HorizontalOrganizationChart"/>
    <dgm:cxn modelId="{E9794894-E6D4-41B2-A6E7-EDEFD022288D}" type="presParOf" srcId="{A6450E0D-5947-40C6-B18D-43E9628E4670}" destId="{F2B2B779-0546-4C83-921E-95150264C0B9}" srcOrd="8" destOrd="0" presId="urn:microsoft.com/office/officeart/2009/3/layout/HorizontalOrganizationChart"/>
    <dgm:cxn modelId="{E838B825-44AB-436C-96E4-2230EACB2245}" type="presParOf" srcId="{A6450E0D-5947-40C6-B18D-43E9628E4670}" destId="{BA7FDC92-3980-4458-928F-3DA48E9677E1}" srcOrd="9" destOrd="0" presId="urn:microsoft.com/office/officeart/2009/3/layout/HorizontalOrganizationChart"/>
    <dgm:cxn modelId="{1CE65F02-BCE2-4E72-8205-A83027939004}" type="presParOf" srcId="{BA7FDC92-3980-4458-928F-3DA48E9677E1}" destId="{9924B90E-9E89-4123-9693-5A67C7FB5192}" srcOrd="0" destOrd="0" presId="urn:microsoft.com/office/officeart/2009/3/layout/HorizontalOrganizationChart"/>
    <dgm:cxn modelId="{A729B78C-3F87-478A-9C92-CA998CA966DA}" type="presParOf" srcId="{9924B90E-9E89-4123-9693-5A67C7FB5192}" destId="{F4D72144-F08F-4903-81DF-BF973B084BE3}" srcOrd="0" destOrd="0" presId="urn:microsoft.com/office/officeart/2009/3/layout/HorizontalOrganizationChart"/>
    <dgm:cxn modelId="{D894FB7B-E2E0-443C-A0FF-E0C603A77951}" type="presParOf" srcId="{9924B90E-9E89-4123-9693-5A67C7FB5192}" destId="{3186EE46-5021-4F91-A4F0-5BA706A2EF88}" srcOrd="1" destOrd="0" presId="urn:microsoft.com/office/officeart/2009/3/layout/HorizontalOrganizationChart"/>
    <dgm:cxn modelId="{6CF10523-95C0-46E8-BAE1-0752FE24AA02}" type="presParOf" srcId="{BA7FDC92-3980-4458-928F-3DA48E9677E1}" destId="{3ED1A4CF-6ECB-4175-A4E7-FF98DA1944F9}" srcOrd="1" destOrd="0" presId="urn:microsoft.com/office/officeart/2009/3/layout/HorizontalOrganizationChart"/>
    <dgm:cxn modelId="{6669ED7F-D8B6-4DEF-A88F-7D7EA691458D}" type="presParOf" srcId="{BA7FDC92-3980-4458-928F-3DA48E9677E1}" destId="{3FE883CE-4030-4181-B7D9-DDA2D940B0EE}" srcOrd="2" destOrd="0" presId="urn:microsoft.com/office/officeart/2009/3/layout/HorizontalOrganizationChart"/>
    <dgm:cxn modelId="{E15DE842-2A75-4D48-ABD2-DBFA0BBA270F}" type="presParOf" srcId="{28DCE939-1F84-4A7A-8AD5-654AFE4C4146}" destId="{C666A63D-3629-458D-8466-B7D2BD8B12F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09BACD-643E-436C-BBEF-31867DBED2A1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D4884B-FF01-4E4F-A553-5DF76BF89424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Что главное в человеке?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E6653-72D9-41B5-B43A-572D95D7B180}" type="parTrans" cxnId="{5EDF8AE3-EA2B-43F7-BDF8-180914AB09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66D1531-B176-483B-8220-EC0A65EC2116}" type="sibTrans" cxnId="{5EDF8AE3-EA2B-43F7-BDF8-180914AB09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A4F6942-670F-4114-8125-CCB7BCA11226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А)доброта, честность и сострадание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97474-2501-4AF2-9D77-6E0543C4CE9E}" type="parTrans" cxnId="{576E22B1-4BE6-4D96-8D0B-92D9A620282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B1F7D9D-0909-43AE-A3DB-77EF9419F938}" type="sibTrans" cxnId="{576E22B1-4BE6-4D96-8D0B-92D9A620282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6821734-D50E-4604-BBB1-A974CDE1A378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Б)ум и умение логически мыслить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7C90A-34E2-4715-8FD7-FEBA8246E803}" type="parTrans" cxnId="{F78E02ED-3921-4237-AF99-9B4CEEBE2E4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773AFAB-AEB8-43E3-9E50-00E95D1D0953}" type="sibTrans" cxnId="{F78E02ED-3921-4237-AF99-9B4CEEBE2E4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AE92B17-540D-4B38-AC0F-20959DC9A397}">
      <dgm:prSet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Г)трудолюбие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8F869-F2F0-4BF8-8096-5AEDDC064A18}" type="parTrans" cxnId="{3A5399FF-F04D-4A90-A90B-708FB090D15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3B0A6C0-3DFE-4D2B-B77E-C011B09341E1}" type="sibTrans" cxnId="{3A5399FF-F04D-4A90-A90B-708FB090D15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E1D7E26-10A9-47C7-BB80-5091181DFAD1}">
      <dgm:prSet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Д)нестандартное мышление, смелый взгляд на мир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7C4DA-2E6A-4482-AFB5-A3D381D4C64F}" type="parTrans" cxnId="{74CC0CA1-B402-4838-B8F4-98EC9676D86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471A83F-C7C7-425B-9718-283563160B9A}" type="sibTrans" cxnId="{74CC0CA1-B402-4838-B8F4-98EC9676D86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68E19C4-C37B-4905-90CF-15A7345F7EA8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В)честность, умственные способности, целеустремленность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E1B55-F580-4A14-8A47-DDC0FC63ADB1}" type="sibTrans" cxnId="{4409033A-FD97-4C08-B130-2DDEE1AD500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F85DA94-48C1-4F2E-AAD9-65C7DDDBDF75}" type="parTrans" cxnId="{4409033A-FD97-4C08-B130-2DDEE1AD500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07253C0-B63D-49FC-B52E-7E2ADC6EAD65}" type="pres">
      <dgm:prSet presAssocID="{B609BACD-643E-436C-BBEF-31867DBED2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DCE939-1F84-4A7A-8AD5-654AFE4C4146}" type="pres">
      <dgm:prSet presAssocID="{6ED4884B-FF01-4E4F-A553-5DF76BF89424}" presName="hierRoot1" presStyleCnt="0">
        <dgm:presLayoutVars>
          <dgm:hierBranch val="init"/>
        </dgm:presLayoutVars>
      </dgm:prSet>
      <dgm:spPr/>
    </dgm:pt>
    <dgm:pt modelId="{23519230-CF45-4CAC-A2A7-B6F5FBC51115}" type="pres">
      <dgm:prSet presAssocID="{6ED4884B-FF01-4E4F-A553-5DF76BF89424}" presName="rootComposite1" presStyleCnt="0"/>
      <dgm:spPr/>
    </dgm:pt>
    <dgm:pt modelId="{39D7D4EF-988B-4D6F-9EC6-B75E47FA9EB5}" type="pres">
      <dgm:prSet presAssocID="{6ED4884B-FF01-4E4F-A553-5DF76BF89424}" presName="rootText1" presStyleLbl="node0" presStyleIdx="0" presStyleCnt="1" custLinFactNeighborX="-33073" custLinFactNeighborY="8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06BA5-FA0A-4CDD-8249-0451626FCA52}" type="pres">
      <dgm:prSet presAssocID="{6ED4884B-FF01-4E4F-A553-5DF76BF8942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6450E0D-5947-40C6-B18D-43E9628E4670}" type="pres">
      <dgm:prSet presAssocID="{6ED4884B-FF01-4E4F-A553-5DF76BF89424}" presName="hierChild2" presStyleCnt="0"/>
      <dgm:spPr/>
    </dgm:pt>
    <dgm:pt modelId="{635F146F-5131-475F-859E-53F35FB9FA33}" type="pres">
      <dgm:prSet presAssocID="{EB997474-2501-4AF2-9D77-6E0543C4CE9E}" presName="Name64" presStyleLbl="parChTrans1D2" presStyleIdx="0" presStyleCnt="5"/>
      <dgm:spPr/>
      <dgm:t>
        <a:bodyPr/>
        <a:lstStyle/>
        <a:p>
          <a:endParaRPr lang="ru-RU"/>
        </a:p>
      </dgm:t>
    </dgm:pt>
    <dgm:pt modelId="{C4FCB83E-FA93-4BCE-8C2E-673150CE20EC}" type="pres">
      <dgm:prSet presAssocID="{1A4F6942-670F-4114-8125-CCB7BCA11226}" presName="hierRoot2" presStyleCnt="0">
        <dgm:presLayoutVars>
          <dgm:hierBranch val="init"/>
        </dgm:presLayoutVars>
      </dgm:prSet>
      <dgm:spPr/>
    </dgm:pt>
    <dgm:pt modelId="{BA1E1020-B7A6-4F48-9481-D6AC08EAD36C}" type="pres">
      <dgm:prSet presAssocID="{1A4F6942-670F-4114-8125-CCB7BCA11226}" presName="rootComposite" presStyleCnt="0"/>
      <dgm:spPr/>
    </dgm:pt>
    <dgm:pt modelId="{7D8803E4-2ED4-46DE-98A1-E1A3F4A053AC}" type="pres">
      <dgm:prSet presAssocID="{1A4F6942-670F-4114-8125-CCB7BCA11226}" presName="rootText" presStyleLbl="node2" presStyleIdx="0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58D4C6-E860-4E19-9B72-1D3CF56B2A72}" type="pres">
      <dgm:prSet presAssocID="{1A4F6942-670F-4114-8125-CCB7BCA11226}" presName="rootConnector" presStyleLbl="node2" presStyleIdx="0" presStyleCnt="5"/>
      <dgm:spPr/>
      <dgm:t>
        <a:bodyPr/>
        <a:lstStyle/>
        <a:p>
          <a:endParaRPr lang="ru-RU"/>
        </a:p>
      </dgm:t>
    </dgm:pt>
    <dgm:pt modelId="{9A5814FB-7293-45F2-A6B2-0EBB1065DA63}" type="pres">
      <dgm:prSet presAssocID="{1A4F6942-670F-4114-8125-CCB7BCA11226}" presName="hierChild4" presStyleCnt="0"/>
      <dgm:spPr/>
    </dgm:pt>
    <dgm:pt modelId="{9C47FF56-AA57-4A4E-B371-01AFED239150}" type="pres">
      <dgm:prSet presAssocID="{1A4F6942-670F-4114-8125-CCB7BCA11226}" presName="hierChild5" presStyleCnt="0"/>
      <dgm:spPr/>
    </dgm:pt>
    <dgm:pt modelId="{2B924E46-A27B-4799-8FB1-3B8212D0640A}" type="pres">
      <dgm:prSet presAssocID="{58B7C90A-34E2-4715-8FD7-FEBA8246E803}" presName="Name64" presStyleLbl="parChTrans1D2" presStyleIdx="1" presStyleCnt="5"/>
      <dgm:spPr/>
      <dgm:t>
        <a:bodyPr/>
        <a:lstStyle/>
        <a:p>
          <a:endParaRPr lang="ru-RU"/>
        </a:p>
      </dgm:t>
    </dgm:pt>
    <dgm:pt modelId="{A8D9E830-9A83-434A-99C5-B687F92E7095}" type="pres">
      <dgm:prSet presAssocID="{16821734-D50E-4604-BBB1-A974CDE1A378}" presName="hierRoot2" presStyleCnt="0">
        <dgm:presLayoutVars>
          <dgm:hierBranch val="init"/>
        </dgm:presLayoutVars>
      </dgm:prSet>
      <dgm:spPr/>
    </dgm:pt>
    <dgm:pt modelId="{236E2D21-7DE0-46CA-94D0-F092EFE2DC91}" type="pres">
      <dgm:prSet presAssocID="{16821734-D50E-4604-BBB1-A974CDE1A378}" presName="rootComposite" presStyleCnt="0"/>
      <dgm:spPr/>
    </dgm:pt>
    <dgm:pt modelId="{CE31F6B0-D732-484C-B8F5-0117AD0CF29E}" type="pres">
      <dgm:prSet presAssocID="{16821734-D50E-4604-BBB1-A974CDE1A378}" presName="rootText" presStyleLbl="node2" presStyleIdx="1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DCFEFC-0ADE-4BAE-8AE0-DE275BD94F0B}" type="pres">
      <dgm:prSet presAssocID="{16821734-D50E-4604-BBB1-A974CDE1A378}" presName="rootConnector" presStyleLbl="node2" presStyleIdx="1" presStyleCnt="5"/>
      <dgm:spPr/>
      <dgm:t>
        <a:bodyPr/>
        <a:lstStyle/>
        <a:p>
          <a:endParaRPr lang="ru-RU"/>
        </a:p>
      </dgm:t>
    </dgm:pt>
    <dgm:pt modelId="{CFF2DED0-DBFE-4F11-8D2E-CB1015AC9752}" type="pres">
      <dgm:prSet presAssocID="{16821734-D50E-4604-BBB1-A974CDE1A378}" presName="hierChild4" presStyleCnt="0"/>
      <dgm:spPr/>
    </dgm:pt>
    <dgm:pt modelId="{9B8944D4-59DF-49F0-AEF6-C3EC9CADC87D}" type="pres">
      <dgm:prSet presAssocID="{16821734-D50E-4604-BBB1-A974CDE1A378}" presName="hierChild5" presStyleCnt="0"/>
      <dgm:spPr/>
    </dgm:pt>
    <dgm:pt modelId="{9AA78CDA-5C38-4A66-8BCC-9430EFB6D972}" type="pres">
      <dgm:prSet presAssocID="{EF85DA94-48C1-4F2E-AAD9-65C7DDDBDF75}" presName="Name64" presStyleLbl="parChTrans1D2" presStyleIdx="2" presStyleCnt="5"/>
      <dgm:spPr/>
      <dgm:t>
        <a:bodyPr/>
        <a:lstStyle/>
        <a:p>
          <a:endParaRPr lang="ru-RU"/>
        </a:p>
      </dgm:t>
    </dgm:pt>
    <dgm:pt modelId="{22C13E79-F9B0-445F-BFFA-805A4B787ACD}" type="pres">
      <dgm:prSet presAssocID="{668E19C4-C37B-4905-90CF-15A7345F7EA8}" presName="hierRoot2" presStyleCnt="0">
        <dgm:presLayoutVars>
          <dgm:hierBranch val="init"/>
        </dgm:presLayoutVars>
      </dgm:prSet>
      <dgm:spPr/>
    </dgm:pt>
    <dgm:pt modelId="{57EF45F5-9AD2-410E-8E06-5DAF1547F52E}" type="pres">
      <dgm:prSet presAssocID="{668E19C4-C37B-4905-90CF-15A7345F7EA8}" presName="rootComposite" presStyleCnt="0"/>
      <dgm:spPr/>
    </dgm:pt>
    <dgm:pt modelId="{1A1F565F-3930-4296-A441-C85CCC8F2428}" type="pres">
      <dgm:prSet presAssocID="{668E19C4-C37B-4905-90CF-15A7345F7EA8}" presName="rootText" presStyleLbl="node2" presStyleIdx="2" presStyleCnt="5" custScaleX="145888" custLinFactNeighborX="-983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19A026-B439-447C-A312-EE42E14C6C9B}" type="pres">
      <dgm:prSet presAssocID="{668E19C4-C37B-4905-90CF-15A7345F7EA8}" presName="rootConnector" presStyleLbl="node2" presStyleIdx="2" presStyleCnt="5"/>
      <dgm:spPr/>
      <dgm:t>
        <a:bodyPr/>
        <a:lstStyle/>
        <a:p>
          <a:endParaRPr lang="ru-RU"/>
        </a:p>
      </dgm:t>
    </dgm:pt>
    <dgm:pt modelId="{1FB64009-AC28-47C6-8226-B4DEB37BDB01}" type="pres">
      <dgm:prSet presAssocID="{668E19C4-C37B-4905-90CF-15A7345F7EA8}" presName="hierChild4" presStyleCnt="0"/>
      <dgm:spPr/>
    </dgm:pt>
    <dgm:pt modelId="{A9A1BD08-1874-4BE3-BC3E-EBA6BFBD3AE1}" type="pres">
      <dgm:prSet presAssocID="{668E19C4-C37B-4905-90CF-15A7345F7EA8}" presName="hierChild5" presStyleCnt="0"/>
      <dgm:spPr/>
    </dgm:pt>
    <dgm:pt modelId="{D2D86581-6F7E-4875-9F85-60729E254434}" type="pres">
      <dgm:prSet presAssocID="{5EC8F869-F2F0-4BF8-8096-5AEDDC064A18}" presName="Name64" presStyleLbl="parChTrans1D2" presStyleIdx="3" presStyleCnt="5"/>
      <dgm:spPr/>
      <dgm:t>
        <a:bodyPr/>
        <a:lstStyle/>
        <a:p>
          <a:endParaRPr lang="ru-RU"/>
        </a:p>
      </dgm:t>
    </dgm:pt>
    <dgm:pt modelId="{66C773A0-39C1-4008-8EA0-80750C232BFE}" type="pres">
      <dgm:prSet presAssocID="{FAE92B17-540D-4B38-AC0F-20959DC9A397}" presName="hierRoot2" presStyleCnt="0">
        <dgm:presLayoutVars>
          <dgm:hierBranch val="init"/>
        </dgm:presLayoutVars>
      </dgm:prSet>
      <dgm:spPr/>
    </dgm:pt>
    <dgm:pt modelId="{0D2122EF-0942-4EBC-BA2C-F854461FAE22}" type="pres">
      <dgm:prSet presAssocID="{FAE92B17-540D-4B38-AC0F-20959DC9A397}" presName="rootComposite" presStyleCnt="0"/>
      <dgm:spPr/>
    </dgm:pt>
    <dgm:pt modelId="{F3736146-2776-49FE-B1F9-0DD5BEBA1209}" type="pres">
      <dgm:prSet presAssocID="{FAE92B17-540D-4B38-AC0F-20959DC9A397}" presName="rootText" presStyleLbl="node2" presStyleIdx="3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6B1355-D7D4-4CEC-BE0B-03B3626B6E32}" type="pres">
      <dgm:prSet presAssocID="{FAE92B17-540D-4B38-AC0F-20959DC9A397}" presName="rootConnector" presStyleLbl="node2" presStyleIdx="3" presStyleCnt="5"/>
      <dgm:spPr/>
      <dgm:t>
        <a:bodyPr/>
        <a:lstStyle/>
        <a:p>
          <a:endParaRPr lang="ru-RU"/>
        </a:p>
      </dgm:t>
    </dgm:pt>
    <dgm:pt modelId="{7C8F741C-C9A9-4988-8443-666CE18D1957}" type="pres">
      <dgm:prSet presAssocID="{FAE92B17-540D-4B38-AC0F-20959DC9A397}" presName="hierChild4" presStyleCnt="0"/>
      <dgm:spPr/>
    </dgm:pt>
    <dgm:pt modelId="{B3FF66D1-C3A9-411F-A1CE-66DEFB4692F5}" type="pres">
      <dgm:prSet presAssocID="{FAE92B17-540D-4B38-AC0F-20959DC9A397}" presName="hierChild5" presStyleCnt="0"/>
      <dgm:spPr/>
    </dgm:pt>
    <dgm:pt modelId="{F2B2B779-0546-4C83-921E-95150264C0B9}" type="pres">
      <dgm:prSet presAssocID="{6827C4DA-2E6A-4482-AFB5-A3D381D4C64F}" presName="Name64" presStyleLbl="parChTrans1D2" presStyleIdx="4" presStyleCnt="5"/>
      <dgm:spPr/>
      <dgm:t>
        <a:bodyPr/>
        <a:lstStyle/>
        <a:p>
          <a:endParaRPr lang="ru-RU"/>
        </a:p>
      </dgm:t>
    </dgm:pt>
    <dgm:pt modelId="{BA7FDC92-3980-4458-928F-3DA48E9677E1}" type="pres">
      <dgm:prSet presAssocID="{3E1D7E26-10A9-47C7-BB80-5091181DFAD1}" presName="hierRoot2" presStyleCnt="0">
        <dgm:presLayoutVars>
          <dgm:hierBranch val="init"/>
        </dgm:presLayoutVars>
      </dgm:prSet>
      <dgm:spPr/>
    </dgm:pt>
    <dgm:pt modelId="{9924B90E-9E89-4123-9693-5A67C7FB5192}" type="pres">
      <dgm:prSet presAssocID="{3E1D7E26-10A9-47C7-BB80-5091181DFAD1}" presName="rootComposite" presStyleCnt="0"/>
      <dgm:spPr/>
    </dgm:pt>
    <dgm:pt modelId="{F4D72144-F08F-4903-81DF-BF973B084BE3}" type="pres">
      <dgm:prSet presAssocID="{3E1D7E26-10A9-47C7-BB80-5091181DFAD1}" presName="rootText" presStyleLbl="node2" presStyleIdx="4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86EE46-5021-4F91-A4F0-5BA706A2EF88}" type="pres">
      <dgm:prSet presAssocID="{3E1D7E26-10A9-47C7-BB80-5091181DFAD1}" presName="rootConnector" presStyleLbl="node2" presStyleIdx="4" presStyleCnt="5"/>
      <dgm:spPr/>
      <dgm:t>
        <a:bodyPr/>
        <a:lstStyle/>
        <a:p>
          <a:endParaRPr lang="ru-RU"/>
        </a:p>
      </dgm:t>
    </dgm:pt>
    <dgm:pt modelId="{3ED1A4CF-6ECB-4175-A4E7-FF98DA1944F9}" type="pres">
      <dgm:prSet presAssocID="{3E1D7E26-10A9-47C7-BB80-5091181DFAD1}" presName="hierChild4" presStyleCnt="0"/>
      <dgm:spPr/>
    </dgm:pt>
    <dgm:pt modelId="{3FE883CE-4030-4181-B7D9-DDA2D940B0EE}" type="pres">
      <dgm:prSet presAssocID="{3E1D7E26-10A9-47C7-BB80-5091181DFAD1}" presName="hierChild5" presStyleCnt="0"/>
      <dgm:spPr/>
    </dgm:pt>
    <dgm:pt modelId="{C666A63D-3629-458D-8466-B7D2BD8B12F0}" type="pres">
      <dgm:prSet presAssocID="{6ED4884B-FF01-4E4F-A553-5DF76BF89424}" presName="hierChild3" presStyleCnt="0"/>
      <dgm:spPr/>
    </dgm:pt>
  </dgm:ptLst>
  <dgm:cxnLst>
    <dgm:cxn modelId="{7ED1AD20-39DC-4CE1-9483-61E8758395DB}" type="presOf" srcId="{EF85DA94-48C1-4F2E-AAD9-65C7DDDBDF75}" destId="{9AA78CDA-5C38-4A66-8BCC-9430EFB6D972}" srcOrd="0" destOrd="0" presId="urn:microsoft.com/office/officeart/2009/3/layout/HorizontalOrganizationChart"/>
    <dgm:cxn modelId="{4FB7DB90-3669-42BF-8560-525DE598F7EA}" type="presOf" srcId="{FAE92B17-540D-4B38-AC0F-20959DC9A397}" destId="{F3736146-2776-49FE-B1F9-0DD5BEBA1209}" srcOrd="0" destOrd="0" presId="urn:microsoft.com/office/officeart/2009/3/layout/HorizontalOrganizationChart"/>
    <dgm:cxn modelId="{74CC0CA1-B402-4838-B8F4-98EC9676D861}" srcId="{6ED4884B-FF01-4E4F-A553-5DF76BF89424}" destId="{3E1D7E26-10A9-47C7-BB80-5091181DFAD1}" srcOrd="4" destOrd="0" parTransId="{6827C4DA-2E6A-4482-AFB5-A3D381D4C64F}" sibTransId="{A471A83F-C7C7-425B-9718-283563160B9A}"/>
    <dgm:cxn modelId="{8AF31395-3730-41BD-8519-D35CBCC64793}" type="presOf" srcId="{668E19C4-C37B-4905-90CF-15A7345F7EA8}" destId="{AB19A026-B439-447C-A312-EE42E14C6C9B}" srcOrd="1" destOrd="0" presId="urn:microsoft.com/office/officeart/2009/3/layout/HorizontalOrganizationChart"/>
    <dgm:cxn modelId="{B71B5EB3-CDCC-4D8B-9E99-E039318BCE0D}" type="presOf" srcId="{6ED4884B-FF01-4E4F-A553-5DF76BF89424}" destId="{0A806BA5-FA0A-4CDD-8249-0451626FCA52}" srcOrd="1" destOrd="0" presId="urn:microsoft.com/office/officeart/2009/3/layout/HorizontalOrganizationChart"/>
    <dgm:cxn modelId="{F78E02ED-3921-4237-AF99-9B4CEEBE2E45}" srcId="{6ED4884B-FF01-4E4F-A553-5DF76BF89424}" destId="{16821734-D50E-4604-BBB1-A974CDE1A378}" srcOrd="1" destOrd="0" parTransId="{58B7C90A-34E2-4715-8FD7-FEBA8246E803}" sibTransId="{7773AFAB-AEB8-43E3-9E50-00E95D1D0953}"/>
    <dgm:cxn modelId="{48B9C420-F07D-45FE-8A26-45C101ACF50A}" type="presOf" srcId="{EB997474-2501-4AF2-9D77-6E0543C4CE9E}" destId="{635F146F-5131-475F-859E-53F35FB9FA33}" srcOrd="0" destOrd="0" presId="urn:microsoft.com/office/officeart/2009/3/layout/HorizontalOrganizationChart"/>
    <dgm:cxn modelId="{576E22B1-4BE6-4D96-8D0B-92D9A6202826}" srcId="{6ED4884B-FF01-4E4F-A553-5DF76BF89424}" destId="{1A4F6942-670F-4114-8125-CCB7BCA11226}" srcOrd="0" destOrd="0" parTransId="{EB997474-2501-4AF2-9D77-6E0543C4CE9E}" sibTransId="{5B1F7D9D-0909-43AE-A3DB-77EF9419F938}"/>
    <dgm:cxn modelId="{3A5399FF-F04D-4A90-A90B-708FB090D151}" srcId="{6ED4884B-FF01-4E4F-A553-5DF76BF89424}" destId="{FAE92B17-540D-4B38-AC0F-20959DC9A397}" srcOrd="3" destOrd="0" parTransId="{5EC8F869-F2F0-4BF8-8096-5AEDDC064A18}" sibTransId="{53B0A6C0-3DFE-4D2B-B77E-C011B09341E1}"/>
    <dgm:cxn modelId="{FC56308F-B2AD-44EB-ADAF-F2964FA6AA80}" type="presOf" srcId="{1A4F6942-670F-4114-8125-CCB7BCA11226}" destId="{8858D4C6-E860-4E19-9B72-1D3CF56B2A72}" srcOrd="1" destOrd="0" presId="urn:microsoft.com/office/officeart/2009/3/layout/HorizontalOrganizationChart"/>
    <dgm:cxn modelId="{7E0308F3-16C3-410A-A7E4-0236EA0575D9}" type="presOf" srcId="{16821734-D50E-4604-BBB1-A974CDE1A378}" destId="{56DCFEFC-0ADE-4BAE-8AE0-DE275BD94F0B}" srcOrd="1" destOrd="0" presId="urn:microsoft.com/office/officeart/2009/3/layout/HorizontalOrganizationChart"/>
    <dgm:cxn modelId="{1F6ADD33-6DCD-4C72-8F0E-327D268077E6}" type="presOf" srcId="{6ED4884B-FF01-4E4F-A553-5DF76BF89424}" destId="{39D7D4EF-988B-4D6F-9EC6-B75E47FA9EB5}" srcOrd="0" destOrd="0" presId="urn:microsoft.com/office/officeart/2009/3/layout/HorizontalOrganizationChart"/>
    <dgm:cxn modelId="{A6E79212-A731-4A09-88BB-15A4185FCDBB}" type="presOf" srcId="{B609BACD-643E-436C-BBEF-31867DBED2A1}" destId="{207253C0-B63D-49FC-B52E-7E2ADC6EAD65}" srcOrd="0" destOrd="0" presId="urn:microsoft.com/office/officeart/2009/3/layout/HorizontalOrganizationChart"/>
    <dgm:cxn modelId="{C6EDA281-CAE4-45CB-AB1A-29B4F31517CC}" type="presOf" srcId="{5EC8F869-F2F0-4BF8-8096-5AEDDC064A18}" destId="{D2D86581-6F7E-4875-9F85-60729E254434}" srcOrd="0" destOrd="0" presId="urn:microsoft.com/office/officeart/2009/3/layout/HorizontalOrganizationChart"/>
    <dgm:cxn modelId="{9856EA65-7278-481B-AE15-49E8FD309F03}" type="presOf" srcId="{3E1D7E26-10A9-47C7-BB80-5091181DFAD1}" destId="{3186EE46-5021-4F91-A4F0-5BA706A2EF88}" srcOrd="1" destOrd="0" presId="urn:microsoft.com/office/officeart/2009/3/layout/HorizontalOrganizationChart"/>
    <dgm:cxn modelId="{1BE91B9A-67F7-4C9C-B138-264DFBAA5A87}" type="presOf" srcId="{668E19C4-C37B-4905-90CF-15A7345F7EA8}" destId="{1A1F565F-3930-4296-A441-C85CCC8F2428}" srcOrd="0" destOrd="0" presId="urn:microsoft.com/office/officeart/2009/3/layout/HorizontalOrganizationChart"/>
    <dgm:cxn modelId="{EF0D4D31-18E4-422D-AA14-AB22B8D37208}" type="presOf" srcId="{3E1D7E26-10A9-47C7-BB80-5091181DFAD1}" destId="{F4D72144-F08F-4903-81DF-BF973B084BE3}" srcOrd="0" destOrd="0" presId="urn:microsoft.com/office/officeart/2009/3/layout/HorizontalOrganizationChart"/>
    <dgm:cxn modelId="{B822D1CF-A2A5-4946-9C20-994145D27AA1}" type="presOf" srcId="{1A4F6942-670F-4114-8125-CCB7BCA11226}" destId="{7D8803E4-2ED4-46DE-98A1-E1A3F4A053AC}" srcOrd="0" destOrd="0" presId="urn:microsoft.com/office/officeart/2009/3/layout/HorizontalOrganizationChart"/>
    <dgm:cxn modelId="{59E5CDDD-7A75-4BC6-9E33-594A61559690}" type="presOf" srcId="{6827C4DA-2E6A-4482-AFB5-A3D381D4C64F}" destId="{F2B2B779-0546-4C83-921E-95150264C0B9}" srcOrd="0" destOrd="0" presId="urn:microsoft.com/office/officeart/2009/3/layout/HorizontalOrganizationChart"/>
    <dgm:cxn modelId="{4409033A-FD97-4C08-B130-2DDEE1AD500B}" srcId="{6ED4884B-FF01-4E4F-A553-5DF76BF89424}" destId="{668E19C4-C37B-4905-90CF-15A7345F7EA8}" srcOrd="2" destOrd="0" parTransId="{EF85DA94-48C1-4F2E-AAD9-65C7DDDBDF75}" sibTransId="{F1FE1B55-F580-4A14-8A47-DDC0FC63ADB1}"/>
    <dgm:cxn modelId="{B88A3DDA-AC83-46C4-89CA-BA98DC0CB0A7}" type="presOf" srcId="{FAE92B17-540D-4B38-AC0F-20959DC9A397}" destId="{7A6B1355-D7D4-4CEC-BE0B-03B3626B6E32}" srcOrd="1" destOrd="0" presId="urn:microsoft.com/office/officeart/2009/3/layout/HorizontalOrganizationChart"/>
    <dgm:cxn modelId="{B876A93F-046F-4C92-BB2F-843971669334}" type="presOf" srcId="{58B7C90A-34E2-4715-8FD7-FEBA8246E803}" destId="{2B924E46-A27B-4799-8FB1-3B8212D0640A}" srcOrd="0" destOrd="0" presId="urn:microsoft.com/office/officeart/2009/3/layout/HorizontalOrganizationChart"/>
    <dgm:cxn modelId="{A8C00B13-A4E2-40D0-97F5-1435EDD6883B}" type="presOf" srcId="{16821734-D50E-4604-BBB1-A974CDE1A378}" destId="{CE31F6B0-D732-484C-B8F5-0117AD0CF29E}" srcOrd="0" destOrd="0" presId="urn:microsoft.com/office/officeart/2009/3/layout/HorizontalOrganizationChart"/>
    <dgm:cxn modelId="{5EDF8AE3-EA2B-43F7-BDF8-180914AB09DF}" srcId="{B609BACD-643E-436C-BBEF-31867DBED2A1}" destId="{6ED4884B-FF01-4E4F-A553-5DF76BF89424}" srcOrd="0" destOrd="0" parTransId="{A17E6653-72D9-41B5-B43A-572D95D7B180}" sibTransId="{766D1531-B176-483B-8220-EC0A65EC2116}"/>
    <dgm:cxn modelId="{F358E41C-1960-4613-91D8-EA5AB4C5072C}" type="presParOf" srcId="{207253C0-B63D-49FC-B52E-7E2ADC6EAD65}" destId="{28DCE939-1F84-4A7A-8AD5-654AFE4C4146}" srcOrd="0" destOrd="0" presId="urn:microsoft.com/office/officeart/2009/3/layout/HorizontalOrganizationChart"/>
    <dgm:cxn modelId="{86B1B89C-F306-4801-A611-1545C8E86F1B}" type="presParOf" srcId="{28DCE939-1F84-4A7A-8AD5-654AFE4C4146}" destId="{23519230-CF45-4CAC-A2A7-B6F5FBC51115}" srcOrd="0" destOrd="0" presId="urn:microsoft.com/office/officeart/2009/3/layout/HorizontalOrganizationChart"/>
    <dgm:cxn modelId="{527FF015-64A1-4C51-947B-2426645FAB62}" type="presParOf" srcId="{23519230-CF45-4CAC-A2A7-B6F5FBC51115}" destId="{39D7D4EF-988B-4D6F-9EC6-B75E47FA9EB5}" srcOrd="0" destOrd="0" presId="urn:microsoft.com/office/officeart/2009/3/layout/HorizontalOrganizationChart"/>
    <dgm:cxn modelId="{EADBF76C-77F2-40D1-8D1C-37BD106462EA}" type="presParOf" srcId="{23519230-CF45-4CAC-A2A7-B6F5FBC51115}" destId="{0A806BA5-FA0A-4CDD-8249-0451626FCA52}" srcOrd="1" destOrd="0" presId="urn:microsoft.com/office/officeart/2009/3/layout/HorizontalOrganizationChart"/>
    <dgm:cxn modelId="{6A60640B-A7AC-4411-AF70-955D79A2CA2D}" type="presParOf" srcId="{28DCE939-1F84-4A7A-8AD5-654AFE4C4146}" destId="{A6450E0D-5947-40C6-B18D-43E9628E4670}" srcOrd="1" destOrd="0" presId="urn:microsoft.com/office/officeart/2009/3/layout/HorizontalOrganizationChart"/>
    <dgm:cxn modelId="{A6FE0938-7523-4E2F-980B-DFF2B2EA89CF}" type="presParOf" srcId="{A6450E0D-5947-40C6-B18D-43E9628E4670}" destId="{635F146F-5131-475F-859E-53F35FB9FA33}" srcOrd="0" destOrd="0" presId="urn:microsoft.com/office/officeart/2009/3/layout/HorizontalOrganizationChart"/>
    <dgm:cxn modelId="{1ADFAF02-B153-4E63-B55D-55F2DA6B954E}" type="presParOf" srcId="{A6450E0D-5947-40C6-B18D-43E9628E4670}" destId="{C4FCB83E-FA93-4BCE-8C2E-673150CE20EC}" srcOrd="1" destOrd="0" presId="urn:microsoft.com/office/officeart/2009/3/layout/HorizontalOrganizationChart"/>
    <dgm:cxn modelId="{C1234299-826B-44CB-BF4C-DF8D039B7BA4}" type="presParOf" srcId="{C4FCB83E-FA93-4BCE-8C2E-673150CE20EC}" destId="{BA1E1020-B7A6-4F48-9481-D6AC08EAD36C}" srcOrd="0" destOrd="0" presId="urn:microsoft.com/office/officeart/2009/3/layout/HorizontalOrganizationChart"/>
    <dgm:cxn modelId="{D5DA532B-CA60-45EF-B7B4-6BAFFD97567B}" type="presParOf" srcId="{BA1E1020-B7A6-4F48-9481-D6AC08EAD36C}" destId="{7D8803E4-2ED4-46DE-98A1-E1A3F4A053AC}" srcOrd="0" destOrd="0" presId="urn:microsoft.com/office/officeart/2009/3/layout/HorizontalOrganizationChart"/>
    <dgm:cxn modelId="{FDEBC3F2-02A2-4CEE-86F3-36398DA7C8E3}" type="presParOf" srcId="{BA1E1020-B7A6-4F48-9481-D6AC08EAD36C}" destId="{8858D4C6-E860-4E19-9B72-1D3CF56B2A72}" srcOrd="1" destOrd="0" presId="urn:microsoft.com/office/officeart/2009/3/layout/HorizontalOrganizationChart"/>
    <dgm:cxn modelId="{714CCABF-B7A5-4607-BDC8-B80126AD2070}" type="presParOf" srcId="{C4FCB83E-FA93-4BCE-8C2E-673150CE20EC}" destId="{9A5814FB-7293-45F2-A6B2-0EBB1065DA63}" srcOrd="1" destOrd="0" presId="urn:microsoft.com/office/officeart/2009/3/layout/HorizontalOrganizationChart"/>
    <dgm:cxn modelId="{B8B4E43A-7365-445F-9117-7182A83D787C}" type="presParOf" srcId="{C4FCB83E-FA93-4BCE-8C2E-673150CE20EC}" destId="{9C47FF56-AA57-4A4E-B371-01AFED239150}" srcOrd="2" destOrd="0" presId="urn:microsoft.com/office/officeart/2009/3/layout/HorizontalOrganizationChart"/>
    <dgm:cxn modelId="{CBCE629B-5A2D-42B6-9772-B38C14A5FDCA}" type="presParOf" srcId="{A6450E0D-5947-40C6-B18D-43E9628E4670}" destId="{2B924E46-A27B-4799-8FB1-3B8212D0640A}" srcOrd="2" destOrd="0" presId="urn:microsoft.com/office/officeart/2009/3/layout/HorizontalOrganizationChart"/>
    <dgm:cxn modelId="{9E12EF26-F1ED-4600-9D54-5141180F0931}" type="presParOf" srcId="{A6450E0D-5947-40C6-B18D-43E9628E4670}" destId="{A8D9E830-9A83-434A-99C5-B687F92E7095}" srcOrd="3" destOrd="0" presId="urn:microsoft.com/office/officeart/2009/3/layout/HorizontalOrganizationChart"/>
    <dgm:cxn modelId="{87EF4936-7A14-491C-92BF-849156A3B4EE}" type="presParOf" srcId="{A8D9E830-9A83-434A-99C5-B687F92E7095}" destId="{236E2D21-7DE0-46CA-94D0-F092EFE2DC91}" srcOrd="0" destOrd="0" presId="urn:microsoft.com/office/officeart/2009/3/layout/HorizontalOrganizationChart"/>
    <dgm:cxn modelId="{AC2C36FD-B672-4D1B-966F-80211A499BE6}" type="presParOf" srcId="{236E2D21-7DE0-46CA-94D0-F092EFE2DC91}" destId="{CE31F6B0-D732-484C-B8F5-0117AD0CF29E}" srcOrd="0" destOrd="0" presId="urn:microsoft.com/office/officeart/2009/3/layout/HorizontalOrganizationChart"/>
    <dgm:cxn modelId="{9E9DA3FC-6A44-420D-934C-36AE7E3DC90D}" type="presParOf" srcId="{236E2D21-7DE0-46CA-94D0-F092EFE2DC91}" destId="{56DCFEFC-0ADE-4BAE-8AE0-DE275BD94F0B}" srcOrd="1" destOrd="0" presId="urn:microsoft.com/office/officeart/2009/3/layout/HorizontalOrganizationChart"/>
    <dgm:cxn modelId="{66C22F97-6F6F-4200-B705-B355C186A90B}" type="presParOf" srcId="{A8D9E830-9A83-434A-99C5-B687F92E7095}" destId="{CFF2DED0-DBFE-4F11-8D2E-CB1015AC9752}" srcOrd="1" destOrd="0" presId="urn:microsoft.com/office/officeart/2009/3/layout/HorizontalOrganizationChart"/>
    <dgm:cxn modelId="{6B4A9FFA-3A09-41B6-8A64-D3870465E7F5}" type="presParOf" srcId="{A8D9E830-9A83-434A-99C5-B687F92E7095}" destId="{9B8944D4-59DF-49F0-AEF6-C3EC9CADC87D}" srcOrd="2" destOrd="0" presId="urn:microsoft.com/office/officeart/2009/3/layout/HorizontalOrganizationChart"/>
    <dgm:cxn modelId="{24D475A6-13F3-4136-9836-9F2E353AA524}" type="presParOf" srcId="{A6450E0D-5947-40C6-B18D-43E9628E4670}" destId="{9AA78CDA-5C38-4A66-8BCC-9430EFB6D972}" srcOrd="4" destOrd="0" presId="urn:microsoft.com/office/officeart/2009/3/layout/HorizontalOrganizationChart"/>
    <dgm:cxn modelId="{635B0619-3DBA-4B77-9581-340331987CCD}" type="presParOf" srcId="{A6450E0D-5947-40C6-B18D-43E9628E4670}" destId="{22C13E79-F9B0-445F-BFFA-805A4B787ACD}" srcOrd="5" destOrd="0" presId="urn:microsoft.com/office/officeart/2009/3/layout/HorizontalOrganizationChart"/>
    <dgm:cxn modelId="{F1B4EEB1-F83A-4EF9-98EC-A2517198FB3A}" type="presParOf" srcId="{22C13E79-F9B0-445F-BFFA-805A4B787ACD}" destId="{57EF45F5-9AD2-410E-8E06-5DAF1547F52E}" srcOrd="0" destOrd="0" presId="urn:microsoft.com/office/officeart/2009/3/layout/HorizontalOrganizationChart"/>
    <dgm:cxn modelId="{DDAD9240-2DFA-4153-9C55-F2B75704F92A}" type="presParOf" srcId="{57EF45F5-9AD2-410E-8E06-5DAF1547F52E}" destId="{1A1F565F-3930-4296-A441-C85CCC8F2428}" srcOrd="0" destOrd="0" presId="urn:microsoft.com/office/officeart/2009/3/layout/HorizontalOrganizationChart"/>
    <dgm:cxn modelId="{1E3206CC-34F6-45F1-A446-DD92DEA8371B}" type="presParOf" srcId="{57EF45F5-9AD2-410E-8E06-5DAF1547F52E}" destId="{AB19A026-B439-447C-A312-EE42E14C6C9B}" srcOrd="1" destOrd="0" presId="urn:microsoft.com/office/officeart/2009/3/layout/HorizontalOrganizationChart"/>
    <dgm:cxn modelId="{33DE09FF-21CE-41BB-8836-C78DB25C5055}" type="presParOf" srcId="{22C13E79-F9B0-445F-BFFA-805A4B787ACD}" destId="{1FB64009-AC28-47C6-8226-B4DEB37BDB01}" srcOrd="1" destOrd="0" presId="urn:microsoft.com/office/officeart/2009/3/layout/HorizontalOrganizationChart"/>
    <dgm:cxn modelId="{E22257D1-3423-4C4A-ACAA-B4F54DFF86CB}" type="presParOf" srcId="{22C13E79-F9B0-445F-BFFA-805A4B787ACD}" destId="{A9A1BD08-1874-4BE3-BC3E-EBA6BFBD3AE1}" srcOrd="2" destOrd="0" presId="urn:microsoft.com/office/officeart/2009/3/layout/HorizontalOrganizationChart"/>
    <dgm:cxn modelId="{5ED4E674-915E-4162-B371-2CDE01E63FD4}" type="presParOf" srcId="{A6450E0D-5947-40C6-B18D-43E9628E4670}" destId="{D2D86581-6F7E-4875-9F85-60729E254434}" srcOrd="6" destOrd="0" presId="urn:microsoft.com/office/officeart/2009/3/layout/HorizontalOrganizationChart"/>
    <dgm:cxn modelId="{8672D2BE-79F4-4022-BAD1-D9256B343E2C}" type="presParOf" srcId="{A6450E0D-5947-40C6-B18D-43E9628E4670}" destId="{66C773A0-39C1-4008-8EA0-80750C232BFE}" srcOrd="7" destOrd="0" presId="urn:microsoft.com/office/officeart/2009/3/layout/HorizontalOrganizationChart"/>
    <dgm:cxn modelId="{B0B9C133-B436-43E1-8443-C1BD64EE5F74}" type="presParOf" srcId="{66C773A0-39C1-4008-8EA0-80750C232BFE}" destId="{0D2122EF-0942-4EBC-BA2C-F854461FAE22}" srcOrd="0" destOrd="0" presId="urn:microsoft.com/office/officeart/2009/3/layout/HorizontalOrganizationChart"/>
    <dgm:cxn modelId="{CA41A26F-53D2-4175-88FF-05ABD13B576A}" type="presParOf" srcId="{0D2122EF-0942-4EBC-BA2C-F854461FAE22}" destId="{F3736146-2776-49FE-B1F9-0DD5BEBA1209}" srcOrd="0" destOrd="0" presId="urn:microsoft.com/office/officeart/2009/3/layout/HorizontalOrganizationChart"/>
    <dgm:cxn modelId="{EC0A35A0-C931-4977-ACD1-C57DE2672E17}" type="presParOf" srcId="{0D2122EF-0942-4EBC-BA2C-F854461FAE22}" destId="{7A6B1355-D7D4-4CEC-BE0B-03B3626B6E32}" srcOrd="1" destOrd="0" presId="urn:microsoft.com/office/officeart/2009/3/layout/HorizontalOrganizationChart"/>
    <dgm:cxn modelId="{CB37AB20-0588-4097-A8D3-3AFDD6D9A3C5}" type="presParOf" srcId="{66C773A0-39C1-4008-8EA0-80750C232BFE}" destId="{7C8F741C-C9A9-4988-8443-666CE18D1957}" srcOrd="1" destOrd="0" presId="urn:microsoft.com/office/officeart/2009/3/layout/HorizontalOrganizationChart"/>
    <dgm:cxn modelId="{445B3AE2-43AA-48DF-A401-19F06DCF6DA9}" type="presParOf" srcId="{66C773A0-39C1-4008-8EA0-80750C232BFE}" destId="{B3FF66D1-C3A9-411F-A1CE-66DEFB4692F5}" srcOrd="2" destOrd="0" presId="urn:microsoft.com/office/officeart/2009/3/layout/HorizontalOrganizationChart"/>
    <dgm:cxn modelId="{97422D0A-F0E0-43FE-A425-A072401D7D0A}" type="presParOf" srcId="{A6450E0D-5947-40C6-B18D-43E9628E4670}" destId="{F2B2B779-0546-4C83-921E-95150264C0B9}" srcOrd="8" destOrd="0" presId="urn:microsoft.com/office/officeart/2009/3/layout/HorizontalOrganizationChart"/>
    <dgm:cxn modelId="{2900B8CE-1734-4519-A034-C710AE635FC8}" type="presParOf" srcId="{A6450E0D-5947-40C6-B18D-43E9628E4670}" destId="{BA7FDC92-3980-4458-928F-3DA48E9677E1}" srcOrd="9" destOrd="0" presId="urn:microsoft.com/office/officeart/2009/3/layout/HorizontalOrganizationChart"/>
    <dgm:cxn modelId="{791A3F4E-1857-46DD-B26E-7F1381E48FD6}" type="presParOf" srcId="{BA7FDC92-3980-4458-928F-3DA48E9677E1}" destId="{9924B90E-9E89-4123-9693-5A67C7FB5192}" srcOrd="0" destOrd="0" presId="urn:microsoft.com/office/officeart/2009/3/layout/HorizontalOrganizationChart"/>
    <dgm:cxn modelId="{27D6A853-8231-4808-9901-C68EB2149ED0}" type="presParOf" srcId="{9924B90E-9E89-4123-9693-5A67C7FB5192}" destId="{F4D72144-F08F-4903-81DF-BF973B084BE3}" srcOrd="0" destOrd="0" presId="urn:microsoft.com/office/officeart/2009/3/layout/HorizontalOrganizationChart"/>
    <dgm:cxn modelId="{0B99A5F8-0C41-4050-8991-0B631CECEA7E}" type="presParOf" srcId="{9924B90E-9E89-4123-9693-5A67C7FB5192}" destId="{3186EE46-5021-4F91-A4F0-5BA706A2EF88}" srcOrd="1" destOrd="0" presId="urn:microsoft.com/office/officeart/2009/3/layout/HorizontalOrganizationChart"/>
    <dgm:cxn modelId="{E22C5542-E95C-4227-997B-EB246F08AA8B}" type="presParOf" srcId="{BA7FDC92-3980-4458-928F-3DA48E9677E1}" destId="{3ED1A4CF-6ECB-4175-A4E7-FF98DA1944F9}" srcOrd="1" destOrd="0" presId="urn:microsoft.com/office/officeart/2009/3/layout/HorizontalOrganizationChart"/>
    <dgm:cxn modelId="{0590D0BE-482B-4D67-BA65-BDC5B7F25277}" type="presParOf" srcId="{BA7FDC92-3980-4458-928F-3DA48E9677E1}" destId="{3FE883CE-4030-4181-B7D9-DDA2D940B0EE}" srcOrd="2" destOrd="0" presId="urn:microsoft.com/office/officeart/2009/3/layout/HorizontalOrganizationChart"/>
    <dgm:cxn modelId="{B06F7BED-B79E-4E45-82AC-31E95AF211F8}" type="presParOf" srcId="{28DCE939-1F84-4A7A-8AD5-654AFE4C4146}" destId="{C666A63D-3629-458D-8466-B7D2BD8B12F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09BACD-643E-436C-BBEF-31867DBED2A1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D4884B-FF01-4E4F-A553-5DF76BF89424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Чем вы готовы заниматься бесплатно?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E6653-72D9-41B5-B43A-572D95D7B180}" type="parTrans" cxnId="{5EDF8AE3-EA2B-43F7-BDF8-180914AB09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66D1531-B176-483B-8220-EC0A65EC2116}" type="sibTrans" cxnId="{5EDF8AE3-EA2B-43F7-BDF8-180914AB09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A4F6942-670F-4114-8125-CCB7BCA11226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А)работать с людьми, помогать детям, старикам, заниматься благотворительностью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97474-2501-4AF2-9D77-6E0543C4CE9E}" type="parTrans" cxnId="{576E22B1-4BE6-4D96-8D0B-92D9A620282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B1F7D9D-0909-43AE-A3DB-77EF9419F938}" type="sibTrans" cxnId="{576E22B1-4BE6-4D96-8D0B-92D9A620282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6821734-D50E-4604-BBB1-A974CDE1A378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Б)изучать какую-либо интересную область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7C90A-34E2-4715-8FD7-FEBA8246E803}" type="parTrans" cxnId="{F78E02ED-3921-4237-AF99-9B4CEEBE2E4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773AFAB-AEB8-43E3-9E50-00E95D1D0953}" type="sibTrans" cxnId="{F78E02ED-3921-4237-AF99-9B4CEEBE2E4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AE92B17-540D-4B38-AC0F-20959DC9A397}">
      <dgm:prSet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Г)изобретать или чинить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8F869-F2F0-4BF8-8096-5AEDDC064A18}" type="parTrans" cxnId="{3A5399FF-F04D-4A90-A90B-708FB090D15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3B0A6C0-3DFE-4D2B-B77E-C011B09341E1}" type="sibTrans" cxnId="{3A5399FF-F04D-4A90-A90B-708FB090D15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E1D7E26-10A9-47C7-BB80-5091181DFAD1}">
      <dgm:prSet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Д) творить- я это и делаю!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7C4DA-2E6A-4482-AFB5-A3D381D4C64F}" type="parTrans" cxnId="{74CC0CA1-B402-4838-B8F4-98EC9676D86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471A83F-C7C7-425B-9718-283563160B9A}" type="sibTrans" cxnId="{74CC0CA1-B402-4838-B8F4-98EC9676D86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68E19C4-C37B-4905-90CF-15A7345F7EA8}">
      <dgm:prSet phldrT="[Текст]"/>
      <dgm:spPr/>
      <dgm:t>
        <a:bodyPr/>
        <a:lstStyle/>
        <a:p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В)ничего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E1B55-F580-4A14-8A47-DDC0FC63ADB1}" type="sibTrans" cxnId="{4409033A-FD97-4C08-B130-2DDEE1AD500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F85DA94-48C1-4F2E-AAD9-65C7DDDBDF75}" type="parTrans" cxnId="{4409033A-FD97-4C08-B130-2DDEE1AD500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07253C0-B63D-49FC-B52E-7E2ADC6EAD65}" type="pres">
      <dgm:prSet presAssocID="{B609BACD-643E-436C-BBEF-31867DBED2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DCE939-1F84-4A7A-8AD5-654AFE4C4146}" type="pres">
      <dgm:prSet presAssocID="{6ED4884B-FF01-4E4F-A553-5DF76BF89424}" presName="hierRoot1" presStyleCnt="0">
        <dgm:presLayoutVars>
          <dgm:hierBranch val="init"/>
        </dgm:presLayoutVars>
      </dgm:prSet>
      <dgm:spPr/>
    </dgm:pt>
    <dgm:pt modelId="{23519230-CF45-4CAC-A2A7-B6F5FBC51115}" type="pres">
      <dgm:prSet presAssocID="{6ED4884B-FF01-4E4F-A553-5DF76BF89424}" presName="rootComposite1" presStyleCnt="0"/>
      <dgm:spPr/>
    </dgm:pt>
    <dgm:pt modelId="{39D7D4EF-988B-4D6F-9EC6-B75E47FA9EB5}" type="pres">
      <dgm:prSet presAssocID="{6ED4884B-FF01-4E4F-A553-5DF76BF89424}" presName="rootText1" presStyleLbl="node0" presStyleIdx="0" presStyleCnt="1" custLinFactNeighborX="-33073" custLinFactNeighborY="8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06BA5-FA0A-4CDD-8249-0451626FCA52}" type="pres">
      <dgm:prSet presAssocID="{6ED4884B-FF01-4E4F-A553-5DF76BF8942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6450E0D-5947-40C6-B18D-43E9628E4670}" type="pres">
      <dgm:prSet presAssocID="{6ED4884B-FF01-4E4F-A553-5DF76BF89424}" presName="hierChild2" presStyleCnt="0"/>
      <dgm:spPr/>
    </dgm:pt>
    <dgm:pt modelId="{635F146F-5131-475F-859E-53F35FB9FA33}" type="pres">
      <dgm:prSet presAssocID="{EB997474-2501-4AF2-9D77-6E0543C4CE9E}" presName="Name64" presStyleLbl="parChTrans1D2" presStyleIdx="0" presStyleCnt="5"/>
      <dgm:spPr/>
      <dgm:t>
        <a:bodyPr/>
        <a:lstStyle/>
        <a:p>
          <a:endParaRPr lang="ru-RU"/>
        </a:p>
      </dgm:t>
    </dgm:pt>
    <dgm:pt modelId="{C4FCB83E-FA93-4BCE-8C2E-673150CE20EC}" type="pres">
      <dgm:prSet presAssocID="{1A4F6942-670F-4114-8125-CCB7BCA11226}" presName="hierRoot2" presStyleCnt="0">
        <dgm:presLayoutVars>
          <dgm:hierBranch val="init"/>
        </dgm:presLayoutVars>
      </dgm:prSet>
      <dgm:spPr/>
    </dgm:pt>
    <dgm:pt modelId="{BA1E1020-B7A6-4F48-9481-D6AC08EAD36C}" type="pres">
      <dgm:prSet presAssocID="{1A4F6942-670F-4114-8125-CCB7BCA11226}" presName="rootComposite" presStyleCnt="0"/>
      <dgm:spPr/>
    </dgm:pt>
    <dgm:pt modelId="{7D8803E4-2ED4-46DE-98A1-E1A3F4A053AC}" type="pres">
      <dgm:prSet presAssocID="{1A4F6942-670F-4114-8125-CCB7BCA11226}" presName="rootText" presStyleLbl="node2" presStyleIdx="0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58D4C6-E860-4E19-9B72-1D3CF56B2A72}" type="pres">
      <dgm:prSet presAssocID="{1A4F6942-670F-4114-8125-CCB7BCA11226}" presName="rootConnector" presStyleLbl="node2" presStyleIdx="0" presStyleCnt="5"/>
      <dgm:spPr/>
      <dgm:t>
        <a:bodyPr/>
        <a:lstStyle/>
        <a:p>
          <a:endParaRPr lang="ru-RU"/>
        </a:p>
      </dgm:t>
    </dgm:pt>
    <dgm:pt modelId="{9A5814FB-7293-45F2-A6B2-0EBB1065DA63}" type="pres">
      <dgm:prSet presAssocID="{1A4F6942-670F-4114-8125-CCB7BCA11226}" presName="hierChild4" presStyleCnt="0"/>
      <dgm:spPr/>
    </dgm:pt>
    <dgm:pt modelId="{9C47FF56-AA57-4A4E-B371-01AFED239150}" type="pres">
      <dgm:prSet presAssocID="{1A4F6942-670F-4114-8125-CCB7BCA11226}" presName="hierChild5" presStyleCnt="0"/>
      <dgm:spPr/>
    </dgm:pt>
    <dgm:pt modelId="{2B924E46-A27B-4799-8FB1-3B8212D0640A}" type="pres">
      <dgm:prSet presAssocID="{58B7C90A-34E2-4715-8FD7-FEBA8246E803}" presName="Name64" presStyleLbl="parChTrans1D2" presStyleIdx="1" presStyleCnt="5"/>
      <dgm:spPr/>
      <dgm:t>
        <a:bodyPr/>
        <a:lstStyle/>
        <a:p>
          <a:endParaRPr lang="ru-RU"/>
        </a:p>
      </dgm:t>
    </dgm:pt>
    <dgm:pt modelId="{A8D9E830-9A83-434A-99C5-B687F92E7095}" type="pres">
      <dgm:prSet presAssocID="{16821734-D50E-4604-BBB1-A974CDE1A378}" presName="hierRoot2" presStyleCnt="0">
        <dgm:presLayoutVars>
          <dgm:hierBranch val="init"/>
        </dgm:presLayoutVars>
      </dgm:prSet>
      <dgm:spPr/>
    </dgm:pt>
    <dgm:pt modelId="{236E2D21-7DE0-46CA-94D0-F092EFE2DC91}" type="pres">
      <dgm:prSet presAssocID="{16821734-D50E-4604-BBB1-A974CDE1A378}" presName="rootComposite" presStyleCnt="0"/>
      <dgm:spPr/>
    </dgm:pt>
    <dgm:pt modelId="{CE31F6B0-D732-484C-B8F5-0117AD0CF29E}" type="pres">
      <dgm:prSet presAssocID="{16821734-D50E-4604-BBB1-A974CDE1A378}" presName="rootText" presStyleLbl="node2" presStyleIdx="1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DCFEFC-0ADE-4BAE-8AE0-DE275BD94F0B}" type="pres">
      <dgm:prSet presAssocID="{16821734-D50E-4604-BBB1-A974CDE1A378}" presName="rootConnector" presStyleLbl="node2" presStyleIdx="1" presStyleCnt="5"/>
      <dgm:spPr/>
      <dgm:t>
        <a:bodyPr/>
        <a:lstStyle/>
        <a:p>
          <a:endParaRPr lang="ru-RU"/>
        </a:p>
      </dgm:t>
    </dgm:pt>
    <dgm:pt modelId="{CFF2DED0-DBFE-4F11-8D2E-CB1015AC9752}" type="pres">
      <dgm:prSet presAssocID="{16821734-D50E-4604-BBB1-A974CDE1A378}" presName="hierChild4" presStyleCnt="0"/>
      <dgm:spPr/>
    </dgm:pt>
    <dgm:pt modelId="{9B8944D4-59DF-49F0-AEF6-C3EC9CADC87D}" type="pres">
      <dgm:prSet presAssocID="{16821734-D50E-4604-BBB1-A974CDE1A378}" presName="hierChild5" presStyleCnt="0"/>
      <dgm:spPr/>
    </dgm:pt>
    <dgm:pt modelId="{9AA78CDA-5C38-4A66-8BCC-9430EFB6D972}" type="pres">
      <dgm:prSet presAssocID="{EF85DA94-48C1-4F2E-AAD9-65C7DDDBDF75}" presName="Name64" presStyleLbl="parChTrans1D2" presStyleIdx="2" presStyleCnt="5"/>
      <dgm:spPr/>
      <dgm:t>
        <a:bodyPr/>
        <a:lstStyle/>
        <a:p>
          <a:endParaRPr lang="ru-RU"/>
        </a:p>
      </dgm:t>
    </dgm:pt>
    <dgm:pt modelId="{22C13E79-F9B0-445F-BFFA-805A4B787ACD}" type="pres">
      <dgm:prSet presAssocID="{668E19C4-C37B-4905-90CF-15A7345F7EA8}" presName="hierRoot2" presStyleCnt="0">
        <dgm:presLayoutVars>
          <dgm:hierBranch val="init"/>
        </dgm:presLayoutVars>
      </dgm:prSet>
      <dgm:spPr/>
    </dgm:pt>
    <dgm:pt modelId="{57EF45F5-9AD2-410E-8E06-5DAF1547F52E}" type="pres">
      <dgm:prSet presAssocID="{668E19C4-C37B-4905-90CF-15A7345F7EA8}" presName="rootComposite" presStyleCnt="0"/>
      <dgm:spPr/>
    </dgm:pt>
    <dgm:pt modelId="{1A1F565F-3930-4296-A441-C85CCC8F2428}" type="pres">
      <dgm:prSet presAssocID="{668E19C4-C37B-4905-90CF-15A7345F7EA8}" presName="rootText" presStyleLbl="node2" presStyleIdx="2" presStyleCnt="5" custScaleX="145888" custLinFactNeighborX="-983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19A026-B439-447C-A312-EE42E14C6C9B}" type="pres">
      <dgm:prSet presAssocID="{668E19C4-C37B-4905-90CF-15A7345F7EA8}" presName="rootConnector" presStyleLbl="node2" presStyleIdx="2" presStyleCnt="5"/>
      <dgm:spPr/>
      <dgm:t>
        <a:bodyPr/>
        <a:lstStyle/>
        <a:p>
          <a:endParaRPr lang="ru-RU"/>
        </a:p>
      </dgm:t>
    </dgm:pt>
    <dgm:pt modelId="{1FB64009-AC28-47C6-8226-B4DEB37BDB01}" type="pres">
      <dgm:prSet presAssocID="{668E19C4-C37B-4905-90CF-15A7345F7EA8}" presName="hierChild4" presStyleCnt="0"/>
      <dgm:spPr/>
    </dgm:pt>
    <dgm:pt modelId="{A9A1BD08-1874-4BE3-BC3E-EBA6BFBD3AE1}" type="pres">
      <dgm:prSet presAssocID="{668E19C4-C37B-4905-90CF-15A7345F7EA8}" presName="hierChild5" presStyleCnt="0"/>
      <dgm:spPr/>
    </dgm:pt>
    <dgm:pt modelId="{D2D86581-6F7E-4875-9F85-60729E254434}" type="pres">
      <dgm:prSet presAssocID="{5EC8F869-F2F0-4BF8-8096-5AEDDC064A18}" presName="Name64" presStyleLbl="parChTrans1D2" presStyleIdx="3" presStyleCnt="5"/>
      <dgm:spPr/>
      <dgm:t>
        <a:bodyPr/>
        <a:lstStyle/>
        <a:p>
          <a:endParaRPr lang="ru-RU"/>
        </a:p>
      </dgm:t>
    </dgm:pt>
    <dgm:pt modelId="{66C773A0-39C1-4008-8EA0-80750C232BFE}" type="pres">
      <dgm:prSet presAssocID="{FAE92B17-540D-4B38-AC0F-20959DC9A397}" presName="hierRoot2" presStyleCnt="0">
        <dgm:presLayoutVars>
          <dgm:hierBranch val="init"/>
        </dgm:presLayoutVars>
      </dgm:prSet>
      <dgm:spPr/>
    </dgm:pt>
    <dgm:pt modelId="{0D2122EF-0942-4EBC-BA2C-F854461FAE22}" type="pres">
      <dgm:prSet presAssocID="{FAE92B17-540D-4B38-AC0F-20959DC9A397}" presName="rootComposite" presStyleCnt="0"/>
      <dgm:spPr/>
    </dgm:pt>
    <dgm:pt modelId="{F3736146-2776-49FE-B1F9-0DD5BEBA1209}" type="pres">
      <dgm:prSet presAssocID="{FAE92B17-540D-4B38-AC0F-20959DC9A397}" presName="rootText" presStyleLbl="node2" presStyleIdx="3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6B1355-D7D4-4CEC-BE0B-03B3626B6E32}" type="pres">
      <dgm:prSet presAssocID="{FAE92B17-540D-4B38-AC0F-20959DC9A397}" presName="rootConnector" presStyleLbl="node2" presStyleIdx="3" presStyleCnt="5"/>
      <dgm:spPr/>
      <dgm:t>
        <a:bodyPr/>
        <a:lstStyle/>
        <a:p>
          <a:endParaRPr lang="ru-RU"/>
        </a:p>
      </dgm:t>
    </dgm:pt>
    <dgm:pt modelId="{7C8F741C-C9A9-4988-8443-666CE18D1957}" type="pres">
      <dgm:prSet presAssocID="{FAE92B17-540D-4B38-AC0F-20959DC9A397}" presName="hierChild4" presStyleCnt="0"/>
      <dgm:spPr/>
    </dgm:pt>
    <dgm:pt modelId="{B3FF66D1-C3A9-411F-A1CE-66DEFB4692F5}" type="pres">
      <dgm:prSet presAssocID="{FAE92B17-540D-4B38-AC0F-20959DC9A397}" presName="hierChild5" presStyleCnt="0"/>
      <dgm:spPr/>
    </dgm:pt>
    <dgm:pt modelId="{F2B2B779-0546-4C83-921E-95150264C0B9}" type="pres">
      <dgm:prSet presAssocID="{6827C4DA-2E6A-4482-AFB5-A3D381D4C64F}" presName="Name64" presStyleLbl="parChTrans1D2" presStyleIdx="4" presStyleCnt="5"/>
      <dgm:spPr/>
      <dgm:t>
        <a:bodyPr/>
        <a:lstStyle/>
        <a:p>
          <a:endParaRPr lang="ru-RU"/>
        </a:p>
      </dgm:t>
    </dgm:pt>
    <dgm:pt modelId="{BA7FDC92-3980-4458-928F-3DA48E9677E1}" type="pres">
      <dgm:prSet presAssocID="{3E1D7E26-10A9-47C7-BB80-5091181DFAD1}" presName="hierRoot2" presStyleCnt="0">
        <dgm:presLayoutVars>
          <dgm:hierBranch val="init"/>
        </dgm:presLayoutVars>
      </dgm:prSet>
      <dgm:spPr/>
    </dgm:pt>
    <dgm:pt modelId="{9924B90E-9E89-4123-9693-5A67C7FB5192}" type="pres">
      <dgm:prSet presAssocID="{3E1D7E26-10A9-47C7-BB80-5091181DFAD1}" presName="rootComposite" presStyleCnt="0"/>
      <dgm:spPr/>
    </dgm:pt>
    <dgm:pt modelId="{F4D72144-F08F-4903-81DF-BF973B084BE3}" type="pres">
      <dgm:prSet presAssocID="{3E1D7E26-10A9-47C7-BB80-5091181DFAD1}" presName="rootText" presStyleLbl="node2" presStyleIdx="4" presStyleCnt="5" custScaleX="14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86EE46-5021-4F91-A4F0-5BA706A2EF88}" type="pres">
      <dgm:prSet presAssocID="{3E1D7E26-10A9-47C7-BB80-5091181DFAD1}" presName="rootConnector" presStyleLbl="node2" presStyleIdx="4" presStyleCnt="5"/>
      <dgm:spPr/>
      <dgm:t>
        <a:bodyPr/>
        <a:lstStyle/>
        <a:p>
          <a:endParaRPr lang="ru-RU"/>
        </a:p>
      </dgm:t>
    </dgm:pt>
    <dgm:pt modelId="{3ED1A4CF-6ECB-4175-A4E7-FF98DA1944F9}" type="pres">
      <dgm:prSet presAssocID="{3E1D7E26-10A9-47C7-BB80-5091181DFAD1}" presName="hierChild4" presStyleCnt="0"/>
      <dgm:spPr/>
    </dgm:pt>
    <dgm:pt modelId="{3FE883CE-4030-4181-B7D9-DDA2D940B0EE}" type="pres">
      <dgm:prSet presAssocID="{3E1D7E26-10A9-47C7-BB80-5091181DFAD1}" presName="hierChild5" presStyleCnt="0"/>
      <dgm:spPr/>
    </dgm:pt>
    <dgm:pt modelId="{C666A63D-3629-458D-8466-B7D2BD8B12F0}" type="pres">
      <dgm:prSet presAssocID="{6ED4884B-FF01-4E4F-A553-5DF76BF89424}" presName="hierChild3" presStyleCnt="0"/>
      <dgm:spPr/>
    </dgm:pt>
  </dgm:ptLst>
  <dgm:cxnLst>
    <dgm:cxn modelId="{4409033A-FD97-4C08-B130-2DDEE1AD500B}" srcId="{6ED4884B-FF01-4E4F-A553-5DF76BF89424}" destId="{668E19C4-C37B-4905-90CF-15A7345F7EA8}" srcOrd="2" destOrd="0" parTransId="{EF85DA94-48C1-4F2E-AAD9-65C7DDDBDF75}" sibTransId="{F1FE1B55-F580-4A14-8A47-DDC0FC63ADB1}"/>
    <dgm:cxn modelId="{74CC0CA1-B402-4838-B8F4-98EC9676D861}" srcId="{6ED4884B-FF01-4E4F-A553-5DF76BF89424}" destId="{3E1D7E26-10A9-47C7-BB80-5091181DFAD1}" srcOrd="4" destOrd="0" parTransId="{6827C4DA-2E6A-4482-AFB5-A3D381D4C64F}" sibTransId="{A471A83F-C7C7-425B-9718-283563160B9A}"/>
    <dgm:cxn modelId="{06549087-FEBC-44AA-811B-D36A61117B98}" type="presOf" srcId="{58B7C90A-34E2-4715-8FD7-FEBA8246E803}" destId="{2B924E46-A27B-4799-8FB1-3B8212D0640A}" srcOrd="0" destOrd="0" presId="urn:microsoft.com/office/officeart/2009/3/layout/HorizontalOrganizationChart"/>
    <dgm:cxn modelId="{21F0D7A4-654A-4739-B2A2-EC35E4749A5F}" type="presOf" srcId="{6ED4884B-FF01-4E4F-A553-5DF76BF89424}" destId="{0A806BA5-FA0A-4CDD-8249-0451626FCA52}" srcOrd="1" destOrd="0" presId="urn:microsoft.com/office/officeart/2009/3/layout/HorizontalOrganizationChart"/>
    <dgm:cxn modelId="{97A337F2-FE77-4BE0-9052-00A5B00B22B2}" type="presOf" srcId="{5EC8F869-F2F0-4BF8-8096-5AEDDC064A18}" destId="{D2D86581-6F7E-4875-9F85-60729E254434}" srcOrd="0" destOrd="0" presId="urn:microsoft.com/office/officeart/2009/3/layout/HorizontalOrganizationChart"/>
    <dgm:cxn modelId="{81D2F6A1-3A75-4857-9E4A-6E90F6B2A581}" type="presOf" srcId="{1A4F6942-670F-4114-8125-CCB7BCA11226}" destId="{8858D4C6-E860-4E19-9B72-1D3CF56B2A72}" srcOrd="1" destOrd="0" presId="urn:microsoft.com/office/officeart/2009/3/layout/HorizontalOrganizationChart"/>
    <dgm:cxn modelId="{4152DF72-CBF1-467B-AAEB-4E38A337DDE5}" type="presOf" srcId="{668E19C4-C37B-4905-90CF-15A7345F7EA8}" destId="{1A1F565F-3930-4296-A441-C85CCC8F2428}" srcOrd="0" destOrd="0" presId="urn:microsoft.com/office/officeart/2009/3/layout/HorizontalOrganizationChart"/>
    <dgm:cxn modelId="{24BBA337-4F43-4AFB-9224-BC2EBBD27CB1}" type="presOf" srcId="{B609BACD-643E-436C-BBEF-31867DBED2A1}" destId="{207253C0-B63D-49FC-B52E-7E2ADC6EAD65}" srcOrd="0" destOrd="0" presId="urn:microsoft.com/office/officeart/2009/3/layout/HorizontalOrganizationChart"/>
    <dgm:cxn modelId="{576E22B1-4BE6-4D96-8D0B-92D9A6202826}" srcId="{6ED4884B-FF01-4E4F-A553-5DF76BF89424}" destId="{1A4F6942-670F-4114-8125-CCB7BCA11226}" srcOrd="0" destOrd="0" parTransId="{EB997474-2501-4AF2-9D77-6E0543C4CE9E}" sibTransId="{5B1F7D9D-0909-43AE-A3DB-77EF9419F938}"/>
    <dgm:cxn modelId="{2E56E1EE-0FCF-49E6-B69C-110F6BD7D3A0}" type="presOf" srcId="{16821734-D50E-4604-BBB1-A974CDE1A378}" destId="{56DCFEFC-0ADE-4BAE-8AE0-DE275BD94F0B}" srcOrd="1" destOrd="0" presId="urn:microsoft.com/office/officeart/2009/3/layout/HorizontalOrganizationChart"/>
    <dgm:cxn modelId="{5EDF8AE3-EA2B-43F7-BDF8-180914AB09DF}" srcId="{B609BACD-643E-436C-BBEF-31867DBED2A1}" destId="{6ED4884B-FF01-4E4F-A553-5DF76BF89424}" srcOrd="0" destOrd="0" parTransId="{A17E6653-72D9-41B5-B43A-572D95D7B180}" sibTransId="{766D1531-B176-483B-8220-EC0A65EC2116}"/>
    <dgm:cxn modelId="{2A95F82B-EEDB-4AB8-B0E8-1C84FEEC6186}" type="presOf" srcId="{16821734-D50E-4604-BBB1-A974CDE1A378}" destId="{CE31F6B0-D732-484C-B8F5-0117AD0CF29E}" srcOrd="0" destOrd="0" presId="urn:microsoft.com/office/officeart/2009/3/layout/HorizontalOrganizationChart"/>
    <dgm:cxn modelId="{34EC7C4A-B0ED-420E-BBAA-33FD3DD61639}" type="presOf" srcId="{FAE92B17-540D-4B38-AC0F-20959DC9A397}" destId="{F3736146-2776-49FE-B1F9-0DD5BEBA1209}" srcOrd="0" destOrd="0" presId="urn:microsoft.com/office/officeart/2009/3/layout/HorizontalOrganizationChart"/>
    <dgm:cxn modelId="{3134EB5B-5D25-409A-BA09-C90B28D03FEA}" type="presOf" srcId="{6827C4DA-2E6A-4482-AFB5-A3D381D4C64F}" destId="{F2B2B779-0546-4C83-921E-95150264C0B9}" srcOrd="0" destOrd="0" presId="urn:microsoft.com/office/officeart/2009/3/layout/HorizontalOrganizationChart"/>
    <dgm:cxn modelId="{AEEDA216-19C8-4F12-BCC6-AF816202BE34}" type="presOf" srcId="{6ED4884B-FF01-4E4F-A553-5DF76BF89424}" destId="{39D7D4EF-988B-4D6F-9EC6-B75E47FA9EB5}" srcOrd="0" destOrd="0" presId="urn:microsoft.com/office/officeart/2009/3/layout/HorizontalOrganizationChart"/>
    <dgm:cxn modelId="{E8CB05A2-B00C-4280-BC9B-31870ABB5F65}" type="presOf" srcId="{3E1D7E26-10A9-47C7-BB80-5091181DFAD1}" destId="{F4D72144-F08F-4903-81DF-BF973B084BE3}" srcOrd="0" destOrd="0" presId="urn:microsoft.com/office/officeart/2009/3/layout/HorizontalOrganizationChart"/>
    <dgm:cxn modelId="{3D3A7D16-3FB3-40FF-9622-67DAA74234E0}" type="presOf" srcId="{EB997474-2501-4AF2-9D77-6E0543C4CE9E}" destId="{635F146F-5131-475F-859E-53F35FB9FA33}" srcOrd="0" destOrd="0" presId="urn:microsoft.com/office/officeart/2009/3/layout/HorizontalOrganizationChart"/>
    <dgm:cxn modelId="{FB6FBDED-DD78-444B-BE50-4769CB2AA2F5}" type="presOf" srcId="{EF85DA94-48C1-4F2E-AAD9-65C7DDDBDF75}" destId="{9AA78CDA-5C38-4A66-8BCC-9430EFB6D972}" srcOrd="0" destOrd="0" presId="urn:microsoft.com/office/officeart/2009/3/layout/HorizontalOrganizationChart"/>
    <dgm:cxn modelId="{F78E02ED-3921-4237-AF99-9B4CEEBE2E45}" srcId="{6ED4884B-FF01-4E4F-A553-5DF76BF89424}" destId="{16821734-D50E-4604-BBB1-A974CDE1A378}" srcOrd="1" destOrd="0" parTransId="{58B7C90A-34E2-4715-8FD7-FEBA8246E803}" sibTransId="{7773AFAB-AEB8-43E3-9E50-00E95D1D0953}"/>
    <dgm:cxn modelId="{EF0011B2-D14D-4E1B-AE8C-C04AE6144DF5}" type="presOf" srcId="{3E1D7E26-10A9-47C7-BB80-5091181DFAD1}" destId="{3186EE46-5021-4F91-A4F0-5BA706A2EF88}" srcOrd="1" destOrd="0" presId="urn:microsoft.com/office/officeart/2009/3/layout/HorizontalOrganizationChart"/>
    <dgm:cxn modelId="{3A5399FF-F04D-4A90-A90B-708FB090D151}" srcId="{6ED4884B-FF01-4E4F-A553-5DF76BF89424}" destId="{FAE92B17-540D-4B38-AC0F-20959DC9A397}" srcOrd="3" destOrd="0" parTransId="{5EC8F869-F2F0-4BF8-8096-5AEDDC064A18}" sibTransId="{53B0A6C0-3DFE-4D2B-B77E-C011B09341E1}"/>
    <dgm:cxn modelId="{1AFDEBBA-9E51-4D74-9655-252A1FB5F0DF}" type="presOf" srcId="{668E19C4-C37B-4905-90CF-15A7345F7EA8}" destId="{AB19A026-B439-447C-A312-EE42E14C6C9B}" srcOrd="1" destOrd="0" presId="urn:microsoft.com/office/officeart/2009/3/layout/HorizontalOrganizationChart"/>
    <dgm:cxn modelId="{98DE31D6-492A-473A-BB1B-F7AC212BC06F}" type="presOf" srcId="{FAE92B17-540D-4B38-AC0F-20959DC9A397}" destId="{7A6B1355-D7D4-4CEC-BE0B-03B3626B6E32}" srcOrd="1" destOrd="0" presId="urn:microsoft.com/office/officeart/2009/3/layout/HorizontalOrganizationChart"/>
    <dgm:cxn modelId="{55799110-FD35-473F-B35F-BCDE01E748CD}" type="presOf" srcId="{1A4F6942-670F-4114-8125-CCB7BCA11226}" destId="{7D8803E4-2ED4-46DE-98A1-E1A3F4A053AC}" srcOrd="0" destOrd="0" presId="urn:microsoft.com/office/officeart/2009/3/layout/HorizontalOrganizationChart"/>
    <dgm:cxn modelId="{CCC19FA8-B013-42E4-A577-A1D557BFAC56}" type="presParOf" srcId="{207253C0-B63D-49FC-B52E-7E2ADC6EAD65}" destId="{28DCE939-1F84-4A7A-8AD5-654AFE4C4146}" srcOrd="0" destOrd="0" presId="urn:microsoft.com/office/officeart/2009/3/layout/HorizontalOrganizationChart"/>
    <dgm:cxn modelId="{BBE5120E-CFA0-473D-9873-0F137307D031}" type="presParOf" srcId="{28DCE939-1F84-4A7A-8AD5-654AFE4C4146}" destId="{23519230-CF45-4CAC-A2A7-B6F5FBC51115}" srcOrd="0" destOrd="0" presId="urn:microsoft.com/office/officeart/2009/3/layout/HorizontalOrganizationChart"/>
    <dgm:cxn modelId="{39FB80F5-F8AF-46AA-8ACA-AB7BEFE585A9}" type="presParOf" srcId="{23519230-CF45-4CAC-A2A7-B6F5FBC51115}" destId="{39D7D4EF-988B-4D6F-9EC6-B75E47FA9EB5}" srcOrd="0" destOrd="0" presId="urn:microsoft.com/office/officeart/2009/3/layout/HorizontalOrganizationChart"/>
    <dgm:cxn modelId="{A152AF3C-9EDD-4094-A47B-4E3150A8E53E}" type="presParOf" srcId="{23519230-CF45-4CAC-A2A7-B6F5FBC51115}" destId="{0A806BA5-FA0A-4CDD-8249-0451626FCA52}" srcOrd="1" destOrd="0" presId="urn:microsoft.com/office/officeart/2009/3/layout/HorizontalOrganizationChart"/>
    <dgm:cxn modelId="{DA088F29-D72B-4D33-B773-8E92EF2D4FE3}" type="presParOf" srcId="{28DCE939-1F84-4A7A-8AD5-654AFE4C4146}" destId="{A6450E0D-5947-40C6-B18D-43E9628E4670}" srcOrd="1" destOrd="0" presId="urn:microsoft.com/office/officeart/2009/3/layout/HorizontalOrganizationChart"/>
    <dgm:cxn modelId="{A162A02C-4A4D-40CE-8DA7-D055FEC3270E}" type="presParOf" srcId="{A6450E0D-5947-40C6-B18D-43E9628E4670}" destId="{635F146F-5131-475F-859E-53F35FB9FA33}" srcOrd="0" destOrd="0" presId="urn:microsoft.com/office/officeart/2009/3/layout/HorizontalOrganizationChart"/>
    <dgm:cxn modelId="{3A6B7AA0-AF12-4E84-9093-DE38C548404F}" type="presParOf" srcId="{A6450E0D-5947-40C6-B18D-43E9628E4670}" destId="{C4FCB83E-FA93-4BCE-8C2E-673150CE20EC}" srcOrd="1" destOrd="0" presId="urn:microsoft.com/office/officeart/2009/3/layout/HorizontalOrganizationChart"/>
    <dgm:cxn modelId="{62DB382E-904C-4AA9-87CB-6EB9CF1D07B5}" type="presParOf" srcId="{C4FCB83E-FA93-4BCE-8C2E-673150CE20EC}" destId="{BA1E1020-B7A6-4F48-9481-D6AC08EAD36C}" srcOrd="0" destOrd="0" presId="urn:microsoft.com/office/officeart/2009/3/layout/HorizontalOrganizationChart"/>
    <dgm:cxn modelId="{C3EEFF5F-3823-4162-9F6E-B4C240BAD7A2}" type="presParOf" srcId="{BA1E1020-B7A6-4F48-9481-D6AC08EAD36C}" destId="{7D8803E4-2ED4-46DE-98A1-E1A3F4A053AC}" srcOrd="0" destOrd="0" presId="urn:microsoft.com/office/officeart/2009/3/layout/HorizontalOrganizationChart"/>
    <dgm:cxn modelId="{046C3925-E85C-40F7-8E32-F568740512E9}" type="presParOf" srcId="{BA1E1020-B7A6-4F48-9481-D6AC08EAD36C}" destId="{8858D4C6-E860-4E19-9B72-1D3CF56B2A72}" srcOrd="1" destOrd="0" presId="urn:microsoft.com/office/officeart/2009/3/layout/HorizontalOrganizationChart"/>
    <dgm:cxn modelId="{8AAC2C5B-9EA1-49B5-9F56-5CDD217F5C76}" type="presParOf" srcId="{C4FCB83E-FA93-4BCE-8C2E-673150CE20EC}" destId="{9A5814FB-7293-45F2-A6B2-0EBB1065DA63}" srcOrd="1" destOrd="0" presId="urn:microsoft.com/office/officeart/2009/3/layout/HorizontalOrganizationChart"/>
    <dgm:cxn modelId="{9BA941DC-0700-4A87-B451-3ED2BB5E7CCC}" type="presParOf" srcId="{C4FCB83E-FA93-4BCE-8C2E-673150CE20EC}" destId="{9C47FF56-AA57-4A4E-B371-01AFED239150}" srcOrd="2" destOrd="0" presId="urn:microsoft.com/office/officeart/2009/3/layout/HorizontalOrganizationChart"/>
    <dgm:cxn modelId="{C8DCBB02-F90B-4124-B9A8-950917F8A69A}" type="presParOf" srcId="{A6450E0D-5947-40C6-B18D-43E9628E4670}" destId="{2B924E46-A27B-4799-8FB1-3B8212D0640A}" srcOrd="2" destOrd="0" presId="urn:microsoft.com/office/officeart/2009/3/layout/HorizontalOrganizationChart"/>
    <dgm:cxn modelId="{994E0397-C635-4910-9B0F-8BDCA1FBBF34}" type="presParOf" srcId="{A6450E0D-5947-40C6-B18D-43E9628E4670}" destId="{A8D9E830-9A83-434A-99C5-B687F92E7095}" srcOrd="3" destOrd="0" presId="urn:microsoft.com/office/officeart/2009/3/layout/HorizontalOrganizationChart"/>
    <dgm:cxn modelId="{314BE929-80BC-4935-99EE-7FD146867215}" type="presParOf" srcId="{A8D9E830-9A83-434A-99C5-B687F92E7095}" destId="{236E2D21-7DE0-46CA-94D0-F092EFE2DC91}" srcOrd="0" destOrd="0" presId="urn:microsoft.com/office/officeart/2009/3/layout/HorizontalOrganizationChart"/>
    <dgm:cxn modelId="{7F809182-1290-442F-A571-F2E62C3F8456}" type="presParOf" srcId="{236E2D21-7DE0-46CA-94D0-F092EFE2DC91}" destId="{CE31F6B0-D732-484C-B8F5-0117AD0CF29E}" srcOrd="0" destOrd="0" presId="urn:microsoft.com/office/officeart/2009/3/layout/HorizontalOrganizationChart"/>
    <dgm:cxn modelId="{CCB7BFA0-3AAE-4C31-B9A8-D1531CEDBE19}" type="presParOf" srcId="{236E2D21-7DE0-46CA-94D0-F092EFE2DC91}" destId="{56DCFEFC-0ADE-4BAE-8AE0-DE275BD94F0B}" srcOrd="1" destOrd="0" presId="urn:microsoft.com/office/officeart/2009/3/layout/HorizontalOrganizationChart"/>
    <dgm:cxn modelId="{4ED6E94D-71CA-4FFB-AC86-F1A1C0F502FD}" type="presParOf" srcId="{A8D9E830-9A83-434A-99C5-B687F92E7095}" destId="{CFF2DED0-DBFE-4F11-8D2E-CB1015AC9752}" srcOrd="1" destOrd="0" presId="urn:microsoft.com/office/officeart/2009/3/layout/HorizontalOrganizationChart"/>
    <dgm:cxn modelId="{63101D80-71AF-4DDF-8593-41B3B92B0BD4}" type="presParOf" srcId="{A8D9E830-9A83-434A-99C5-B687F92E7095}" destId="{9B8944D4-59DF-49F0-AEF6-C3EC9CADC87D}" srcOrd="2" destOrd="0" presId="urn:microsoft.com/office/officeart/2009/3/layout/HorizontalOrganizationChart"/>
    <dgm:cxn modelId="{A67EECE7-D0E0-48F2-9426-907BCFB80440}" type="presParOf" srcId="{A6450E0D-5947-40C6-B18D-43E9628E4670}" destId="{9AA78CDA-5C38-4A66-8BCC-9430EFB6D972}" srcOrd="4" destOrd="0" presId="urn:microsoft.com/office/officeart/2009/3/layout/HorizontalOrganizationChart"/>
    <dgm:cxn modelId="{F1012E78-90D9-4076-BE88-32F9D079EBA9}" type="presParOf" srcId="{A6450E0D-5947-40C6-B18D-43E9628E4670}" destId="{22C13E79-F9B0-445F-BFFA-805A4B787ACD}" srcOrd="5" destOrd="0" presId="urn:microsoft.com/office/officeart/2009/3/layout/HorizontalOrganizationChart"/>
    <dgm:cxn modelId="{569276A2-29EA-4EBC-AF70-30B6EB612414}" type="presParOf" srcId="{22C13E79-F9B0-445F-BFFA-805A4B787ACD}" destId="{57EF45F5-9AD2-410E-8E06-5DAF1547F52E}" srcOrd="0" destOrd="0" presId="urn:microsoft.com/office/officeart/2009/3/layout/HorizontalOrganizationChart"/>
    <dgm:cxn modelId="{8FE7CAB9-2B6D-4F95-94B4-998DA2027728}" type="presParOf" srcId="{57EF45F5-9AD2-410E-8E06-5DAF1547F52E}" destId="{1A1F565F-3930-4296-A441-C85CCC8F2428}" srcOrd="0" destOrd="0" presId="urn:microsoft.com/office/officeart/2009/3/layout/HorizontalOrganizationChart"/>
    <dgm:cxn modelId="{29B2DBF3-EF16-4BEF-9B02-F649708DD4F3}" type="presParOf" srcId="{57EF45F5-9AD2-410E-8E06-5DAF1547F52E}" destId="{AB19A026-B439-447C-A312-EE42E14C6C9B}" srcOrd="1" destOrd="0" presId="urn:microsoft.com/office/officeart/2009/3/layout/HorizontalOrganizationChart"/>
    <dgm:cxn modelId="{08A2745F-5B90-4F09-9E38-EBD349538B47}" type="presParOf" srcId="{22C13E79-F9B0-445F-BFFA-805A4B787ACD}" destId="{1FB64009-AC28-47C6-8226-B4DEB37BDB01}" srcOrd="1" destOrd="0" presId="urn:microsoft.com/office/officeart/2009/3/layout/HorizontalOrganizationChart"/>
    <dgm:cxn modelId="{5CE5053D-779C-4844-A62F-8CCA1EF474CF}" type="presParOf" srcId="{22C13E79-F9B0-445F-BFFA-805A4B787ACD}" destId="{A9A1BD08-1874-4BE3-BC3E-EBA6BFBD3AE1}" srcOrd="2" destOrd="0" presId="urn:microsoft.com/office/officeart/2009/3/layout/HorizontalOrganizationChart"/>
    <dgm:cxn modelId="{D2E012F5-7134-4CA3-976E-07884A708BC3}" type="presParOf" srcId="{A6450E0D-5947-40C6-B18D-43E9628E4670}" destId="{D2D86581-6F7E-4875-9F85-60729E254434}" srcOrd="6" destOrd="0" presId="urn:microsoft.com/office/officeart/2009/3/layout/HorizontalOrganizationChart"/>
    <dgm:cxn modelId="{8DB21D17-99EC-47C4-B8F3-09C28318DE34}" type="presParOf" srcId="{A6450E0D-5947-40C6-B18D-43E9628E4670}" destId="{66C773A0-39C1-4008-8EA0-80750C232BFE}" srcOrd="7" destOrd="0" presId="urn:microsoft.com/office/officeart/2009/3/layout/HorizontalOrganizationChart"/>
    <dgm:cxn modelId="{BA32B973-1D51-43C7-8D03-DE3C72685DC9}" type="presParOf" srcId="{66C773A0-39C1-4008-8EA0-80750C232BFE}" destId="{0D2122EF-0942-4EBC-BA2C-F854461FAE22}" srcOrd="0" destOrd="0" presId="urn:microsoft.com/office/officeart/2009/3/layout/HorizontalOrganizationChart"/>
    <dgm:cxn modelId="{FB2340DD-E83C-4721-B7C0-6EED378826E7}" type="presParOf" srcId="{0D2122EF-0942-4EBC-BA2C-F854461FAE22}" destId="{F3736146-2776-49FE-B1F9-0DD5BEBA1209}" srcOrd="0" destOrd="0" presId="urn:microsoft.com/office/officeart/2009/3/layout/HorizontalOrganizationChart"/>
    <dgm:cxn modelId="{283D0CD3-5008-4515-B8DA-F730DC2B02FD}" type="presParOf" srcId="{0D2122EF-0942-4EBC-BA2C-F854461FAE22}" destId="{7A6B1355-D7D4-4CEC-BE0B-03B3626B6E32}" srcOrd="1" destOrd="0" presId="urn:microsoft.com/office/officeart/2009/3/layout/HorizontalOrganizationChart"/>
    <dgm:cxn modelId="{19978E67-046F-4C82-B14D-682600A83CDE}" type="presParOf" srcId="{66C773A0-39C1-4008-8EA0-80750C232BFE}" destId="{7C8F741C-C9A9-4988-8443-666CE18D1957}" srcOrd="1" destOrd="0" presId="urn:microsoft.com/office/officeart/2009/3/layout/HorizontalOrganizationChart"/>
    <dgm:cxn modelId="{AC087B38-F15B-4F86-9EC8-AFFCF373148A}" type="presParOf" srcId="{66C773A0-39C1-4008-8EA0-80750C232BFE}" destId="{B3FF66D1-C3A9-411F-A1CE-66DEFB4692F5}" srcOrd="2" destOrd="0" presId="urn:microsoft.com/office/officeart/2009/3/layout/HorizontalOrganizationChart"/>
    <dgm:cxn modelId="{284D75B6-245E-4618-9D6C-26E77ADF54B9}" type="presParOf" srcId="{A6450E0D-5947-40C6-B18D-43E9628E4670}" destId="{F2B2B779-0546-4C83-921E-95150264C0B9}" srcOrd="8" destOrd="0" presId="urn:microsoft.com/office/officeart/2009/3/layout/HorizontalOrganizationChart"/>
    <dgm:cxn modelId="{9BE596D6-9E48-41A0-87E4-B2FFE9BD522D}" type="presParOf" srcId="{A6450E0D-5947-40C6-B18D-43E9628E4670}" destId="{BA7FDC92-3980-4458-928F-3DA48E9677E1}" srcOrd="9" destOrd="0" presId="urn:microsoft.com/office/officeart/2009/3/layout/HorizontalOrganizationChart"/>
    <dgm:cxn modelId="{AF3707F5-F91F-4E21-8620-CF82E6F04CB0}" type="presParOf" srcId="{BA7FDC92-3980-4458-928F-3DA48E9677E1}" destId="{9924B90E-9E89-4123-9693-5A67C7FB5192}" srcOrd="0" destOrd="0" presId="urn:microsoft.com/office/officeart/2009/3/layout/HorizontalOrganizationChart"/>
    <dgm:cxn modelId="{EF0A5EC5-310D-47D1-928A-2EA659413CD5}" type="presParOf" srcId="{9924B90E-9E89-4123-9693-5A67C7FB5192}" destId="{F4D72144-F08F-4903-81DF-BF973B084BE3}" srcOrd="0" destOrd="0" presId="urn:microsoft.com/office/officeart/2009/3/layout/HorizontalOrganizationChart"/>
    <dgm:cxn modelId="{0B22250B-724A-430B-98DC-0078DFAF7779}" type="presParOf" srcId="{9924B90E-9E89-4123-9693-5A67C7FB5192}" destId="{3186EE46-5021-4F91-A4F0-5BA706A2EF88}" srcOrd="1" destOrd="0" presId="urn:microsoft.com/office/officeart/2009/3/layout/HorizontalOrganizationChart"/>
    <dgm:cxn modelId="{5BB9D03F-97DA-4AE4-A23A-E6D4948AA1F4}" type="presParOf" srcId="{BA7FDC92-3980-4458-928F-3DA48E9677E1}" destId="{3ED1A4CF-6ECB-4175-A4E7-FF98DA1944F9}" srcOrd="1" destOrd="0" presId="urn:microsoft.com/office/officeart/2009/3/layout/HorizontalOrganizationChart"/>
    <dgm:cxn modelId="{2D596AA1-0C23-4CBF-AF96-27522C4CA10B}" type="presParOf" srcId="{BA7FDC92-3980-4458-928F-3DA48E9677E1}" destId="{3FE883CE-4030-4181-B7D9-DDA2D940B0EE}" srcOrd="2" destOrd="0" presId="urn:microsoft.com/office/officeart/2009/3/layout/HorizontalOrganizationChart"/>
    <dgm:cxn modelId="{31FFA43C-6A59-4FBB-8521-ACF687E5197D}" type="presParOf" srcId="{28DCE939-1F84-4A7A-8AD5-654AFE4C4146}" destId="{C666A63D-3629-458D-8466-B7D2BD8B12F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24753-70DF-42AB-9FF7-B8632B141300}">
      <dsp:nvSpPr>
        <dsp:cNvPr id="0" name=""/>
        <dsp:cNvSpPr/>
      </dsp:nvSpPr>
      <dsp:spPr>
        <a:xfrm rot="16200000">
          <a:off x="-69190" y="73262"/>
          <a:ext cx="4064000" cy="391747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Тема: «Выбор профессии»</a:t>
          </a:r>
          <a:endParaRPr lang="ru-RU" sz="2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073" y="812799"/>
        <a:ext cx="3917474" cy="2438400"/>
      </dsp:txXfrm>
    </dsp:sp>
    <dsp:sp modelId="{EA16C32E-19B5-4EE3-9F87-B2DD29B44BA5}">
      <dsp:nvSpPr>
        <dsp:cNvPr id="0" name=""/>
        <dsp:cNvSpPr/>
      </dsp:nvSpPr>
      <dsp:spPr>
        <a:xfrm rot="16200000">
          <a:off x="4142094" y="73262"/>
          <a:ext cx="4064000" cy="391747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Цель: Активизация процесса формирования психологической готовности подростков к профессиональному самоопределению.</a:t>
          </a:r>
          <a:endParaRPr lang="ru-RU" sz="2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215357" y="812799"/>
        <a:ext cx="3917474" cy="24384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2E128-6138-4306-A19E-6AB2DDC34A4D}">
      <dsp:nvSpPr>
        <dsp:cNvPr id="0" name=""/>
        <dsp:cNvSpPr/>
      </dsp:nvSpPr>
      <dsp:spPr>
        <a:xfrm>
          <a:off x="648086" y="1408"/>
          <a:ext cx="6264666" cy="3957623"/>
        </a:xfrm>
        <a:prstGeom prst="round2Diag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kern="1200" dirty="0" smtClean="0"/>
            <a:t>	</a:t>
          </a:r>
          <a:r>
            <a:rPr lang="ru-RU" sz="26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мире есть мало вещей, которые мы не можем выбрать. К ним относятся историческая эпоха, в которой мы живем, наши родители, события раннего детства. Все остальное в жизни в той или иной мере зависит от нашего выбора. И одним из наиболее ответственных, определяющих нашу судьбу, является </a:t>
          </a:r>
          <a:r>
            <a:rPr lang="ru-RU" sz="2600" b="1" i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профессии</a:t>
          </a:r>
          <a:r>
            <a:rPr lang="ru-RU" sz="26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ru-RU" sz="26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1281" y="194603"/>
        <a:ext cx="5878276" cy="3571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CA636-560E-4B54-A1F1-EEAAF7C60D36}">
      <dsp:nvSpPr>
        <dsp:cNvPr id="0" name=""/>
        <dsp:cNvSpPr/>
      </dsp:nvSpPr>
      <dsp:spPr>
        <a:xfrm>
          <a:off x="0" y="0"/>
          <a:ext cx="8496944" cy="35968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Во-первых, определить, каковы Ваши профессиональные интересы и склонности. Кратко мы назовем их словом </a:t>
          </a:r>
          <a:r>
            <a:rPr lang="ru-RU" sz="8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"хочу".</a:t>
          </a:r>
          <a:endParaRPr lang="ru-RU" sz="80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496944" cy="3596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6048672"/>
          </a:xfrm>
        </p:spPr>
        <p:txBody>
          <a:bodyPr>
            <a:noAutofit/>
          </a:bodyPr>
          <a:lstStyle/>
          <a:p>
            <a:r>
              <a:rPr lang="kk-KZ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средняяшкола 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№32</a:t>
            </a:r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Педагогика-психологический тренинг  урок </a:t>
            </a:r>
            <a:b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 СОЗАКБАЕВА Ш.А.</a:t>
            </a:r>
            <a:b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9-11 классов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" y="0"/>
            <a:ext cx="9145492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15962773"/>
              </p:ext>
            </p:extLst>
          </p:nvPr>
        </p:nvGraphicFramePr>
        <p:xfrm>
          <a:off x="251520" y="548680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00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" y="0"/>
            <a:ext cx="9145492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55075949"/>
              </p:ext>
            </p:extLst>
          </p:nvPr>
        </p:nvGraphicFramePr>
        <p:xfrm>
          <a:off x="251520" y="548680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32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" y="0"/>
            <a:ext cx="9145492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62779352"/>
              </p:ext>
            </p:extLst>
          </p:nvPr>
        </p:nvGraphicFramePr>
        <p:xfrm>
          <a:off x="251520" y="548680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50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" y="0"/>
            <a:ext cx="9145492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74262502"/>
              </p:ext>
            </p:extLst>
          </p:nvPr>
        </p:nvGraphicFramePr>
        <p:xfrm>
          <a:off x="251520" y="548680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54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90359872"/>
              </p:ext>
            </p:extLst>
          </p:nvPr>
        </p:nvGraphicFramePr>
        <p:xfrm>
          <a:off x="179512" y="260648"/>
          <a:ext cx="856895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76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1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61701059"/>
              </p:ext>
            </p:extLst>
          </p:nvPr>
        </p:nvGraphicFramePr>
        <p:xfrm>
          <a:off x="179512" y="260648"/>
          <a:ext cx="856895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" y="0"/>
            <a:ext cx="914698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 пожелать вам уверенности в себе, умения ставить цели и достигать их. Нужно спрашивать себя: «Что я хочу на самом деле?! Только слушая свое сердце вы сделаете правильный выбор – как в профессии, так и в жизни. </a:t>
            </a:r>
            <a:b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3440"/>
            <a:ext cx="914549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21848132"/>
              </p:ext>
            </p:extLst>
          </p:nvPr>
        </p:nvGraphicFramePr>
        <p:xfrm>
          <a:off x="683568" y="1397000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15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07"/>
            <a:ext cx="9144000" cy="6881907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04866712"/>
              </p:ext>
            </p:extLst>
          </p:nvPr>
        </p:nvGraphicFramePr>
        <p:xfrm>
          <a:off x="683568" y="1340768"/>
          <a:ext cx="75608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82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878497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4944" y="-31541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правильно выбрать профессию, нужно ориентироваться в трех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вещах:     </a:t>
            </a:r>
          </a:p>
          <a:p>
            <a:endParaRPr lang="kk-K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41265869"/>
              </p:ext>
            </p:extLst>
          </p:nvPr>
        </p:nvGraphicFramePr>
        <p:xfrm>
          <a:off x="179512" y="2276872"/>
          <a:ext cx="84969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348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84976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23528" y="692696"/>
            <a:ext cx="8496944" cy="5184576"/>
            <a:chOff x="0" y="1497481"/>
            <a:chExt cx="8496944" cy="1510351"/>
          </a:xfrm>
          <a:scene3d>
            <a:camera prst="orthographicFront"/>
            <a:lightRig rig="chilly" dir="t"/>
          </a:scene3d>
        </p:grpSpPr>
        <p:sp>
          <p:nvSpPr>
            <p:cNvPr id="4" name="Выноска со стрелкой вверх 3"/>
            <p:cNvSpPr/>
            <p:nvPr/>
          </p:nvSpPr>
          <p:spPr>
            <a:xfrm rot="10800000">
              <a:off x="0" y="1497481"/>
              <a:ext cx="8496944" cy="1510351"/>
            </a:xfrm>
            <a:prstGeom prst="upArrowCallou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Выноска со стрелкой вверх 4"/>
            <p:cNvSpPr/>
            <p:nvPr/>
          </p:nvSpPr>
          <p:spPr>
            <a:xfrm rot="21600000">
              <a:off x="0" y="1497481"/>
              <a:ext cx="8496944" cy="9813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Во-вторых, оценить, каковы Ваши профессионально важные качества: здоровье, квалификация и способности, которые определяют, в конечном счете, Вашу профессиональную пригодность и возможности. Проще говоря, ответить на тот вопрос, какое у вас </a:t>
              </a:r>
              <a:r>
                <a:rPr lang="ru-RU" sz="5400" b="1" i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"могу".</a:t>
              </a:r>
              <a:endParaRPr lang="ru-RU" sz="54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20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84976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23528" y="908721"/>
            <a:ext cx="8496944" cy="5400600"/>
            <a:chOff x="0" y="2993103"/>
            <a:chExt cx="8496944" cy="1510351"/>
          </a:xfrm>
          <a:scene3d>
            <a:camera prst="orthographicFront"/>
            <a:lightRig rig="chilly" dir="t"/>
          </a:scene3d>
        </p:grpSpPr>
        <p:sp>
          <p:nvSpPr>
            <p:cNvPr id="4" name="Выноска со стрелкой вверх 3"/>
            <p:cNvSpPr/>
            <p:nvPr/>
          </p:nvSpPr>
          <p:spPr>
            <a:xfrm rot="10800000">
              <a:off x="0" y="2993103"/>
              <a:ext cx="8496944" cy="1510351"/>
            </a:xfrm>
            <a:prstGeom prst="upArrowCallou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Выноска со стрелкой вверх 4"/>
            <p:cNvSpPr/>
            <p:nvPr/>
          </p:nvSpPr>
          <p:spPr>
            <a:xfrm rot="21600000">
              <a:off x="0" y="2993103"/>
              <a:ext cx="8496944" cy="9813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В-третьих, узнать, какие профессии пользуются спросом на рынке труда, какие из них перспективные, по каким профессиям надо готовить специалистов, т.е. что сегодня обществу </a:t>
              </a:r>
              <a:r>
                <a:rPr lang="ru-RU" sz="5400" b="1" i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"надо".    </a:t>
              </a:r>
              <a:endParaRPr lang="ru-RU" sz="54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5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84976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51520" y="836712"/>
            <a:ext cx="8496944" cy="4968551"/>
            <a:chOff x="0" y="4488724"/>
            <a:chExt cx="8496944" cy="982023"/>
          </a:xfrm>
          <a:scene3d>
            <a:camera prst="orthographicFront"/>
            <a:lightRig rig="chilly" dir="t"/>
          </a:scene3d>
        </p:grpSpPr>
        <p:sp>
          <p:nvSpPr>
            <p:cNvPr id="4" name="Прямоугольник 3"/>
            <p:cNvSpPr/>
            <p:nvPr/>
          </p:nvSpPr>
          <p:spPr>
            <a:xfrm>
              <a:off x="0" y="4488724"/>
              <a:ext cx="8496944" cy="982023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0" y="4488724"/>
              <a:ext cx="8496944" cy="9820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ru-RU" sz="2800" b="1" i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совместить все эти три компонента, то профессиональный выбор будет удачен, и отдача от такого человека в процессе его трудовой деятельности составляет, как показали исследования, все </a:t>
              </a:r>
              <a:r>
                <a:rPr lang="ru-RU" sz="4000" b="1" i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100%. 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ru-RU" sz="2800" b="1" i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же нет интереса к профессии, то </a:t>
              </a:r>
              <a:r>
                <a:rPr lang="ru-RU" sz="4000" b="1" i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85%.</a:t>
              </a:r>
              <a:r>
                <a:rPr lang="ru-RU" sz="2800" b="1" i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 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i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А если нет интереса и способностей, а есть только отдельные умения и навыки в области профессиональной деятельности, то полезная отдача от такого человека лишь </a:t>
              </a:r>
              <a:r>
                <a:rPr lang="ru-RU" sz="4000" b="1" i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30%.</a:t>
              </a:r>
              <a:endParaRPr lang="ru-RU" sz="4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1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23737729"/>
              </p:ext>
            </p:extLst>
          </p:nvPr>
        </p:nvGraphicFramePr>
        <p:xfrm>
          <a:off x="1524000" y="1397000"/>
          <a:ext cx="7152456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вам на заметку: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" y="0"/>
            <a:ext cx="9145492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992888" cy="2088232"/>
          </a:xfrm>
        </p:spPr>
        <p:txBody>
          <a:bodyPr>
            <a:normAutofit fontScale="90000"/>
          </a:bodyPr>
          <a:lstStyle/>
          <a:p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 тест  для «выбора профессий». Выберите один ответ из предложенных пяти вариантов:</a:t>
            </a:r>
            <a:b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83904126"/>
              </p:ext>
            </p:extLst>
          </p:nvPr>
        </p:nvGraphicFramePr>
        <p:xfrm>
          <a:off x="323528" y="908720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70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606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Общеобразовательная средняяшкола №32  Педагогика-психологический тренинг  урок        Педагог-психолог: СОЗАКБАЕВА Ш.А. Для учащихся 9-11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Поэтому, вам на заметку: </vt:lpstr>
      <vt:lpstr>Предлагаю  тест  для «выбора профессий». Выберите один ответ из предложенных пяти вариантов: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Хочу пожелать вам уверенности в себе, умения ставить цели и достигать их. Нужно спрашивать себя: «Что я хочу на самом деле?! Только слушая свое сердце вы сделаете правильный выбор – как в профессии, так и в жизни.  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Общеобразовательная школа №39  Педагогика-</dc:title>
  <dc:creator>Нурбол</dc:creator>
  <cp:lastModifiedBy>RePack by Diakov</cp:lastModifiedBy>
  <cp:revision>29</cp:revision>
  <dcterms:created xsi:type="dcterms:W3CDTF">2020-04-09T07:02:32Z</dcterms:created>
  <dcterms:modified xsi:type="dcterms:W3CDTF">2020-04-19T10:53:25Z</dcterms:modified>
</cp:coreProperties>
</file>