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62" r:id="rId5"/>
    <p:sldId id="263" r:id="rId6"/>
    <p:sldId id="260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fs00.infourok.ru/images/doc/228/47152/1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ds03.infourok.ru/uploads/ex/0902/0001a329-5cd63582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ds04.infourok.ru/uploads/ex/01ff/0006f356-5a308cf2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oky.ucoz.ru/_ld/1/9142048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0209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ds03.infourok.ru/uploads/ex/02bc/0001624b-bbefc4e8/img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fsd.kopilkaurokov.ru/uploads/user_file_5547e1aec3cf6/img_user_file_5547e1aec3cf6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2.infourok.ru/uploads/ex/03eb/00035f4a-756ccd97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s://fs01.infourok.ru/images/doc/26/33583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4.infourok.ru/uploads/ex/028c/0004e48b-fbde3210/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Madina</dc:creator>
  <cp:lastModifiedBy>Неизвестный пользователь</cp:lastModifiedBy>
  <cp:revision>4</cp:revision>
  <dcterms:created xsi:type="dcterms:W3CDTF">2020-03-23T17:39:39Z</dcterms:created>
  <dcterms:modified xsi:type="dcterms:W3CDTF">2020-03-29T05:27:23Z</dcterms:modified>
</cp:coreProperties>
</file>