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6" r:id="rId2"/>
    <p:sldId id="271" r:id="rId3"/>
    <p:sldId id="259" r:id="rId4"/>
    <p:sldId id="267" r:id="rId5"/>
    <p:sldId id="260" r:id="rId6"/>
    <p:sldId id="268" r:id="rId7"/>
    <p:sldId id="269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29D2E4B-FBCF-41FA-8230-5EB6644B1BBB}" type="datetimeFigureOut">
              <a:rPr lang="ru-RU" smtClean="0"/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B829CF-E8A3-4DFF-AF16-BEEAD34D53E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09600" y="767306"/>
            <a:ext cx="11111345" cy="1096899"/>
          </a:xfrm>
        </p:spPr>
        <p:txBody>
          <a:bodyPr>
            <a:noAutofit/>
          </a:bodyPr>
          <a:lstStyle/>
          <a:p>
            <a:pPr algn="l"/>
            <a:r>
              <a:rPr lang="kk-KZ" sz="5400" dirty="0" smtClean="0">
                <a:solidFill>
                  <a:srgbClr val="FF0000"/>
                </a:solidFill>
                <a:latin typeface="Times New Roman" panose="02020603050405020304" pitchFamily="18" charset="0"/>
                <a:ea typeface="Microsoft JhengHei Light" panose="020B0304030504040204" pitchFamily="34" charset="-120"/>
                <a:cs typeface="Times New Roman" panose="02020603050405020304" pitchFamily="18" charset="0"/>
              </a:rPr>
              <a:t>Тәрбие сағатының тақырыбы:</a:t>
            </a:r>
          </a:p>
          <a:p>
            <a:pPr algn="l"/>
            <a:r>
              <a:rPr lang="kk-KZ" sz="5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Microsoft JhengHei Light" panose="020B0304030504040204" pitchFamily="34" charset="-120"/>
                <a:cs typeface="Times New Roman" panose="02020603050405020304" pitchFamily="18" charset="0"/>
              </a:rPr>
              <a:t>«Короновирустан сақтану жолдары»</a:t>
            </a:r>
            <a:endParaRPr lang="ru-RU" sz="5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Microsoft JhengHei Light" panose="020B03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V="1">
            <a:off x="1507067" y="-900545"/>
            <a:ext cx="7766936" cy="692727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33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62"/>
    </mc:Choice>
    <mc:Fallback>
      <p:transition spd="slow" advTm="10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</a:p>
          <a:p>
            <a:pPr marL="45720" indent="0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Жұқпалы індеттен сақтану шараларын түсіндіру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59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98"/>
    </mc:Choice>
    <mc:Fallback>
      <p:transition spd="slow" advTm="87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1362266" cy="120534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chemeClr val="tx1"/>
                </a:solidFill>
              </a:rPr>
              <a:t>Короновирустың ресми атауы «</a:t>
            </a:r>
            <a:r>
              <a:rPr lang="en-US" dirty="0" smtClean="0">
                <a:solidFill>
                  <a:schemeClr val="tx1"/>
                </a:solidFill>
              </a:rPr>
              <a:t>COVID </a:t>
            </a:r>
            <a:r>
              <a:rPr lang="kk-KZ" dirty="0" smtClean="0">
                <a:solidFill>
                  <a:schemeClr val="tx1"/>
                </a:solidFill>
              </a:rPr>
              <a:t>-</a:t>
            </a:r>
            <a:r>
              <a:rPr lang="en-US" dirty="0" smtClean="0">
                <a:solidFill>
                  <a:schemeClr val="tx1"/>
                </a:solidFill>
              </a:rPr>
              <a:t>19</a:t>
            </a:r>
            <a:r>
              <a:rPr lang="kk-KZ" dirty="0" smtClean="0">
                <a:solidFill>
                  <a:schemeClr val="tx1"/>
                </a:solidFill>
              </a:rPr>
              <a:t>»  </a:t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Бұл аурудың белгілері қандай?</a:t>
            </a:r>
            <a:br>
              <a:rPr lang="kk-KZ" dirty="0" smtClean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/>
            </a:r>
            <a:br>
              <a:rPr lang="kk-KZ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7333" y="1745673"/>
            <a:ext cx="10669539" cy="465512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kk-KZ" dirty="0" smtClean="0"/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Жөтел</a:t>
            </a:r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 көтерілуі</a:t>
            </a:r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Ентігу </a:t>
            </a:r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Пневмания</a:t>
            </a:r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Диарея ( іш өту)</a:t>
            </a:r>
          </a:p>
          <a:p>
            <a:pPr>
              <a:buAutoNum type="arabicParenR"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Құсу</a:t>
            </a: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57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99"/>
    </mc:Choice>
    <mc:Fallback>
      <p:transition spd="slow" advTm="17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625" y="290944"/>
            <a:ext cx="9935248" cy="19950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chemeClr val="tx1"/>
                </a:solidFill>
              </a:rPr>
              <a:t>«</a:t>
            </a:r>
            <a:r>
              <a:rPr lang="en-US" dirty="0">
                <a:solidFill>
                  <a:schemeClr val="tx1"/>
                </a:solidFill>
              </a:rPr>
              <a:t>COVID </a:t>
            </a:r>
            <a:r>
              <a:rPr lang="kk-KZ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19</a:t>
            </a:r>
            <a:r>
              <a:rPr lang="kk-KZ" dirty="0">
                <a:solidFill>
                  <a:schemeClr val="tx1"/>
                </a:solidFill>
              </a:rPr>
              <a:t>»  </a:t>
            </a:r>
            <a:br>
              <a:rPr lang="kk-KZ" dirty="0">
                <a:solidFill>
                  <a:schemeClr val="tx1"/>
                </a:solidFill>
              </a:rPr>
            </a:br>
            <a:r>
              <a:rPr lang="kk-KZ" dirty="0" smtClean="0">
                <a:solidFill>
                  <a:schemeClr val="tx1"/>
                </a:solidFill>
              </a:rPr>
              <a:t>Адамнан адамға қалай беріледі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7334" y="2160589"/>
            <a:ext cx="10406302" cy="3880773"/>
          </a:xfrm>
        </p:spPr>
        <p:txBody>
          <a:bodyPr/>
          <a:lstStyle/>
          <a:p>
            <a:pPr marL="4572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Науқас адаммен тікелей байланыс </a:t>
            </a:r>
            <a:r>
              <a:rPr lang="kk-KZ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</a:p>
          <a:p>
            <a:pPr marL="4572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 Түшкіру және жөтел кезінде</a:t>
            </a:r>
          </a:p>
          <a:p>
            <a:pPr marL="4572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 Науқас адамның жеке заттарынан және ыдысынан байланыс арқылы жұғады</a:t>
            </a:r>
          </a:p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36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30"/>
    </mc:Choice>
    <mc:Fallback>
      <p:transition spd="slow" advTm="17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599"/>
            <a:ext cx="8840739" cy="4585855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Короновирустан сақтанудың жолдары: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Қолды сабынмен ( кез келген түрі жарайды) 20 секунд бойы жуу қажет. 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Сантайзерлер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Адам көп жерге бармау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Қол алысып амандаспау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Үйде болу</a:t>
            </a:r>
            <a:b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Сыртқа шыққанда бетперде( </a:t>
            </a:r>
            <a:r>
              <a:rPr lang="kk-KZ" dirty="0" smtClean="0"/>
              <a:t>маска) тағу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37004" y="265368"/>
            <a:ext cx="11251431" cy="5899905"/>
          </a:xfrm>
        </p:spPr>
        <p:txBody>
          <a:bodyPr/>
          <a:lstStyle/>
          <a:p>
            <a:endParaRPr lang="kk-KZ" dirty="0" smtClean="0"/>
          </a:p>
          <a:p>
            <a:pPr marL="0" indent="0">
              <a:buNone/>
            </a:pPr>
            <a:endParaRPr lang="kk-KZ" sz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5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05"/>
    </mc:Choice>
    <mc:Fallback>
      <p:transition spd="slow" advTm="27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098" y="498762"/>
            <a:ext cx="11126738" cy="2133602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kk-KZ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Коронвирустың таралуына байланысты Алматы қаласында төтенше жағдай қабылданды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77334" y="2812473"/>
            <a:ext cx="8596668" cy="322888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Қала тұрғындарына рұқсат етілетін және тиым салынатын  жағдайлармен таныс болайық: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9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571"/>
    </mc:Choice>
    <mc:Fallback>
      <p:transition spd="slow" advTm="13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короновирус\IMG-20200328-WA002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6" y="0"/>
            <a:ext cx="9587345" cy="655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05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797"/>
    </mc:Choice>
    <mc:Fallback>
      <p:transition spd="slow" advTm="1087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053" y="4372167"/>
            <a:ext cx="9219056" cy="21117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# </a:t>
            </a:r>
            <a:r>
              <a:rPr lang="kk-KZ" dirty="0" smtClean="0"/>
              <a:t>Біз біргеміз</a:t>
            </a:r>
            <a:br>
              <a:rPr lang="kk-KZ" dirty="0" smtClean="0"/>
            </a:br>
            <a:r>
              <a:rPr lang="en-US" dirty="0" smtClean="0"/>
              <a:t># </a:t>
            </a:r>
            <a:r>
              <a:rPr lang="kk-KZ" dirty="0" smtClean="0"/>
              <a:t>Үйде болайық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385475"/>
            <a:ext cx="4322618" cy="5876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083" y="249382"/>
            <a:ext cx="3942626" cy="4987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Звук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191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70"/>
    </mc:Choice>
    <mc:Fallback>
      <p:transition spd="slow" advTm="8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266</TotalTime>
  <Words>91</Words>
  <Application>Microsoft Office PowerPoint</Application>
  <PresentationFormat>Произвольный</PresentationFormat>
  <Paragraphs>30</Paragraphs>
  <Slides>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Презентация PowerPoint</vt:lpstr>
      <vt:lpstr>Презентация PowerPoint</vt:lpstr>
      <vt:lpstr>Короновирустың ресми атауы «COVID -19»   Бұл аурудың белгілері қандай?  </vt:lpstr>
      <vt:lpstr>«COVID -19»   Адамнан адамға қалай беріледі ?</vt:lpstr>
      <vt:lpstr>Короновирустан сақтанудың жолдары: 1) Қолды сабынмен ( кез келген түрі жарайды) 20 секунд бойы жуу қажет.  2) Сантайзерлер 3) Адам көп жерге бармау 4) Қол алысып амандаспау 5) Үйде болу 6) Сыртқа шыққанда бетперде( маска) тағу</vt:lpstr>
      <vt:lpstr>Коронвирустың таралуына байланысты Алматы қаласында төтенше жағдай қабылданды</vt:lpstr>
      <vt:lpstr>Презентация PowerPoint</vt:lpstr>
      <vt:lpstr># Біз біргеміз # Үйде болайық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29</cp:revision>
  <dcterms:created xsi:type="dcterms:W3CDTF">2019-01-21T11:52:12Z</dcterms:created>
  <dcterms:modified xsi:type="dcterms:W3CDTF">2020-03-29T13:25:22Z</dcterms:modified>
</cp:coreProperties>
</file>