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6" r:id="rId9"/>
    <p:sldId id="269" r:id="rId10"/>
    <p:sldId id="268" r:id="rId11"/>
    <p:sldId id="272" r:id="rId12"/>
    <p:sldId id="270" r:id="rId13"/>
    <p:sldId id="271" r:id="rId14"/>
    <p:sldId id="263" r:id="rId15"/>
    <p:sldId id="264" r:id="rId16"/>
    <p:sldId id="273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5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1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8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&#1075;&#1072;&#1078;&#1072;&#1081;&#1099;&#1087;.mp4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7;&#1040;&#1056;&#1067;%20&#1178;&#1067;&#1047;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1040;&#1042;&#1056;&#1054;&#1056;&#1040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2;&#1084;&#1072;&#1096;.mp4" TargetMode="External"/><Relationship Id="rId7" Type="http://schemas.openxmlformats.org/officeDocument/2006/relationships/hyperlink" Target="&#1088;&#1077;&#1078;&#1077;&#1089;&#1077;&#1088;.mp4" TargetMode="External"/><Relationship Id="rId2" Type="http://schemas.openxmlformats.org/officeDocument/2006/relationships/hyperlink" Target="&#1091;&#1079;&#1080;&#1085;&#1076;&#1080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hyperlink" Target="&#1200;&#1064;&#1040;&#1178;.mp4" TargetMode="External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40;&#1055;&#1040;&#1056;.mp4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hyperlink" Target="&#1057;&#1040;&#1056;&#1067;%20&#1178;&#1067;&#1047;.mp4" TargetMode="Externa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5;&#1040;&#1056;&#1040;&#1042;&#1054;&#1047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2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4.gif"/><Relationship Id="rId5" Type="http://schemas.openxmlformats.org/officeDocument/2006/relationships/image" Target="../media/image21.gif"/><Relationship Id="rId10" Type="http://schemas.openxmlformats.org/officeDocument/2006/relationships/image" Target="../media/image23.gif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2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27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rketai.kz/wp-content/uploads/2014/04/ja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2"/>
            <a:ext cx="91657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55" y="4149080"/>
            <a:ext cx="1770657" cy="14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\111199387_RR9ztr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13748"/>
            <a:ext cx="8403023" cy="62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laycast.ru/uploads/2014/08/01/9396443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39" y="0"/>
            <a:ext cx="15197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7275" y="1944216"/>
            <a:ext cx="44294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Boyarsky" panose="020B0603050302020204" pitchFamily="34" charset="0"/>
              </a:rPr>
              <a:t>Сапаева</a:t>
            </a:r>
            <a:r>
              <a:rPr lang="ru-RU" sz="2800" b="1" cap="none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Boyarsky" panose="020B0603050302020204" pitchFamily="34" charset="0"/>
              </a:rPr>
              <a:t> Б. </a:t>
            </a:r>
          </a:p>
          <a:p>
            <a:pPr algn="ctr"/>
            <a:r>
              <a:rPr lang="kk-KZ" sz="2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Boyarsky" panose="020B0603050302020204" pitchFamily="34" charset="0"/>
              </a:rPr>
              <a:t>Мұханбетқалиева Г.</a:t>
            </a:r>
            <a:endParaRPr lang="ru-RU" sz="2800" b="1" cap="none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Boyarsk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5/07/07/142514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35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KZ Boyarsky" panose="020B0603050302020204" pitchFamily="34" charset="0"/>
              </a:rPr>
              <a:t>ҰШТЫ, ҰШТЫ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KZ Boyarsky" panose="020B0603050302020204" pitchFamily="34" charset="0"/>
              </a:rPr>
              <a:t>- ОЙЫНЫ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Ойын</a:t>
            </a:r>
            <a:r>
              <a:rPr lang="ru-RU" dirty="0" smtClean="0"/>
              <a:t> </a:t>
            </a:r>
            <a:r>
              <a:rPr lang="ru-RU" dirty="0" err="1"/>
              <a:t>бастаушы</a:t>
            </a:r>
            <a:r>
              <a:rPr lang="ru-RU" dirty="0"/>
              <a:t> </a:t>
            </a:r>
            <a:r>
              <a:rPr lang="ru-RU" dirty="0" err="1"/>
              <a:t>айнала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ойыншыларды</a:t>
            </a:r>
            <a:r>
              <a:rPr lang="ru-RU" dirty="0"/>
              <a:t> </a:t>
            </a:r>
            <a:r>
              <a:rPr lang="ru-RU" dirty="0" err="1"/>
              <a:t>жаңылыстыру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тез </a:t>
            </a:r>
            <a:r>
              <a:rPr lang="ru-RU" dirty="0" err="1"/>
              <a:t>тез</a:t>
            </a:r>
            <a:r>
              <a:rPr lang="ru-RU" dirty="0"/>
              <a:t> </a:t>
            </a:r>
            <a:r>
              <a:rPr lang="ru-RU" dirty="0" err="1"/>
              <a:t>ұшатын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ұшпайтын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араластыра</a:t>
            </a:r>
            <a:r>
              <a:rPr lang="ru-RU" dirty="0"/>
              <a:t> </a:t>
            </a:r>
            <a:r>
              <a:rPr lang="ru-RU" dirty="0" err="1"/>
              <a:t>айтып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.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, тек </a:t>
            </a:r>
            <a:r>
              <a:rPr lang="ru-RU" dirty="0" err="1"/>
              <a:t>ұшатын</a:t>
            </a:r>
            <a:r>
              <a:rPr lang="ru-RU" dirty="0"/>
              <a:t>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аталғанда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ойнаушылар</a:t>
            </a:r>
            <a:r>
              <a:rPr lang="ru-RU" dirty="0"/>
              <a:t> </a:t>
            </a:r>
            <a:r>
              <a:rPr lang="ru-RU" dirty="0" err="1"/>
              <a:t>қолдарын</a:t>
            </a:r>
            <a:r>
              <a:rPr lang="ru-RU" dirty="0"/>
              <a:t> </a:t>
            </a:r>
            <a:r>
              <a:rPr lang="ru-RU" dirty="0" err="1"/>
              <a:t>көтеру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Ал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кімде</a:t>
            </a:r>
            <a:r>
              <a:rPr lang="ru-RU" dirty="0"/>
              <a:t> 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ұшпайтын</a:t>
            </a:r>
            <a:r>
              <a:rPr lang="ru-RU" dirty="0"/>
              <a:t>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аталғанда</a:t>
            </a:r>
            <a:r>
              <a:rPr lang="ru-RU" dirty="0"/>
              <a:t> </a:t>
            </a:r>
            <a:r>
              <a:rPr lang="ru-RU" dirty="0" err="1"/>
              <a:t>қолын</a:t>
            </a:r>
            <a:r>
              <a:rPr lang="ru-RU" dirty="0"/>
              <a:t> </a:t>
            </a:r>
            <a:r>
              <a:rPr lang="ru-RU" dirty="0" err="1"/>
              <a:t>көтеріп</a:t>
            </a:r>
            <a:r>
              <a:rPr lang="ru-RU" dirty="0"/>
              <a:t> </a:t>
            </a:r>
            <a:r>
              <a:rPr lang="ru-RU" dirty="0" err="1"/>
              <a:t>қойса</a:t>
            </a:r>
            <a:r>
              <a:rPr lang="ru-RU" dirty="0"/>
              <a:t>, </a:t>
            </a:r>
            <a:r>
              <a:rPr lang="ru-RU" dirty="0" err="1"/>
              <a:t>айыбын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, не </a:t>
            </a:r>
            <a:r>
              <a:rPr lang="ru-RU" dirty="0" err="1"/>
              <a:t>өлең</a:t>
            </a:r>
            <a:r>
              <a:rPr lang="ru-RU" dirty="0"/>
              <a:t> </a:t>
            </a:r>
            <a:r>
              <a:rPr lang="ru-RU" dirty="0" err="1"/>
              <a:t>айтып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, не би </a:t>
            </a:r>
            <a:r>
              <a:rPr lang="ru-RU" dirty="0" err="1"/>
              <a:t>билейді</a:t>
            </a:r>
            <a:r>
              <a:rPr lang="ru-RU" dirty="0"/>
              <a:t>, не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өнер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 </a:t>
            </a:r>
            <a:r>
              <a:rPr lang="ru-RU" dirty="0" err="1"/>
              <a:t>Ойын</a:t>
            </a:r>
            <a:r>
              <a:rPr lang="ru-RU" dirty="0"/>
              <a:t> </a:t>
            </a:r>
            <a:r>
              <a:rPr lang="ru-RU" dirty="0" err="1"/>
              <a:t>осылай</a:t>
            </a:r>
            <a:r>
              <a:rPr lang="ru-RU" dirty="0"/>
              <a:t> </a:t>
            </a:r>
            <a:r>
              <a:rPr lang="ru-RU" dirty="0" err="1"/>
              <a:t>жалғаса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54" y="5229200"/>
            <a:ext cx="16954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i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7873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i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14865" y="671289"/>
            <a:ext cx="3394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Айдынның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Асқардан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бойы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ұзын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бірақ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Жанаттан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кіші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Кім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ұзын</a:t>
            </a:r>
            <a:r>
              <a:rPr lang="ru-RU" b="1" dirty="0">
                <a:solidFill>
                  <a:schemeClr val="bg1"/>
                </a:solidFill>
              </a:rPr>
              <a:t>?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0465" y="4881716"/>
            <a:ext cx="2593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Орындықты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төңкердік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Оны </a:t>
            </a:r>
            <a:r>
              <a:rPr lang="ru-RU" b="1" dirty="0" err="1">
                <a:solidFill>
                  <a:schemeClr val="bg1"/>
                </a:solidFill>
              </a:rPr>
              <a:t>енді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дедік</a:t>
            </a:r>
            <a:r>
              <a:rPr lang="ru-RU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065246"/>
            <a:ext cx="252028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Бір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аю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әр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күні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алдыңғы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жеген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күніндегіден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балық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артық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отырып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ішінде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балық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жейді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бірінші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қанша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балық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6956" y="4589041"/>
            <a:ext cx="2763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Төрт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бұрыштан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бұрыш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алып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тастасақ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неше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бұрыш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қалады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76" flipH="1">
            <a:off x="5701795" y="3166812"/>
            <a:ext cx="3684279" cy="321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75881"/>
            <a:ext cx="3871456" cy="2834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4552"/>
            <a:ext cx="2520280" cy="289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823995"/>
            <a:ext cx="3816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Торда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құс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отыр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Оның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11-нен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басқасы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ұшып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кетті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Торда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қанша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құс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қалды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623" y="-528936"/>
            <a:ext cx="5651055" cy="3323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11" y="-80005"/>
            <a:ext cx="4406266" cy="20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45967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</a:t>
            </a:r>
            <a:r>
              <a:rPr lang="ru-RU" dirty="0" err="1"/>
              <a:t>жұмыртқа</a:t>
            </a:r>
            <a:r>
              <a:rPr lang="ru-RU" dirty="0"/>
              <a:t> 4 минут </a:t>
            </a:r>
            <a:r>
              <a:rPr lang="ru-RU" dirty="0" err="1"/>
              <a:t>піссе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жұмыртқа</a:t>
            </a:r>
            <a:r>
              <a:rPr lang="ru-RU" dirty="0"/>
              <a:t> </a:t>
            </a:r>
            <a:r>
              <a:rPr lang="ru-RU" dirty="0" err="1"/>
              <a:t>неше</a:t>
            </a:r>
            <a:r>
              <a:rPr lang="ru-RU" dirty="0"/>
              <a:t> минут </a:t>
            </a:r>
            <a:r>
              <a:rPr lang="ru-RU" dirty="0" err="1"/>
              <a:t>піседі</a:t>
            </a:r>
            <a:r>
              <a:rPr lang="ru-RU" dirty="0"/>
              <a:t>?</a:t>
            </a:r>
          </a:p>
        </p:txBody>
      </p:sp>
      <p:sp>
        <p:nvSpPr>
          <p:cNvPr id="11" name="Выноска-облако 10">
            <a:hlinkClick r:id="rId2" action="ppaction://hlinkfile"/>
          </p:cNvPr>
          <p:cNvSpPr/>
          <p:nvPr/>
        </p:nvSpPr>
        <p:spPr>
          <a:xfrm>
            <a:off x="6595558" y="289439"/>
            <a:ext cx="2336852" cy="1599561"/>
          </a:xfrm>
          <a:prstGeom prst="cloudCallout">
            <a:avLst>
              <a:gd name="adj1" fmla="val 6203"/>
              <a:gd name="adj2" fmla="val -37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85203" y="212056"/>
            <a:ext cx="171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шахматты</a:t>
            </a:r>
            <a:r>
              <a:rPr lang="ru-RU" dirty="0"/>
              <a:t> 2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ойнады</a:t>
            </a:r>
            <a:r>
              <a:rPr lang="ru-RU" dirty="0"/>
              <a:t>.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неше</a:t>
            </a:r>
            <a:r>
              <a:rPr lang="ru-RU" dirty="0"/>
              <a:t>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ойнайды</a:t>
            </a:r>
            <a:r>
              <a:rPr lang="ru-RU" dirty="0"/>
              <a:t>?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294906" y="126291"/>
            <a:ext cx="2296605" cy="1657702"/>
          </a:xfrm>
          <a:prstGeom prst="cloudCallout">
            <a:avLst>
              <a:gd name="adj1" fmla="val -20833"/>
              <a:gd name="adj2" fmla="val 10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Дүйсенбіден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3 </a:t>
            </a:r>
            <a:r>
              <a:rPr lang="ru-RU" dirty="0" err="1"/>
              <a:t>күннен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?</a:t>
            </a:r>
          </a:p>
        </p:txBody>
      </p:sp>
      <p:sp>
        <p:nvSpPr>
          <p:cNvPr id="4" name="Выноска-облако 3">
            <a:hlinkClick r:id="rId3" action="ppaction://hlinkfile"/>
          </p:cNvPr>
          <p:cNvSpPr/>
          <p:nvPr/>
        </p:nvSpPr>
        <p:spPr>
          <a:xfrm>
            <a:off x="2216002" y="126291"/>
            <a:ext cx="2296605" cy="1657702"/>
          </a:xfrm>
          <a:prstGeom prst="cloudCallout">
            <a:avLst>
              <a:gd name="adj1" fmla="val -20833"/>
              <a:gd name="adj2" fmla="val 10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50" name="Picture 6" descr="http://sunveter.ru/uploads/posts/2013-07/1372788580_samolet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34" y="2011461"/>
            <a:ext cx="91552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laycast.ru/uploads/2016/02/26/17515078.gi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619" cy="19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>
            <a:hlinkClick r:id="rId7" action="ppaction://hlinkfile"/>
          </p:cNvPr>
          <p:cNvSpPr/>
          <p:nvPr/>
        </p:nvSpPr>
        <p:spPr>
          <a:xfrm>
            <a:off x="4588063" y="126291"/>
            <a:ext cx="1990993" cy="1885170"/>
          </a:xfrm>
          <a:prstGeom prst="cloudCallout">
            <a:avLst>
              <a:gd name="adj1" fmla="val -9397"/>
              <a:gd name="adj2" fmla="val -9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" y="0"/>
            <a:ext cx="9111912" cy="6858000"/>
          </a:xfrm>
          <a:prstGeom prst="rect">
            <a:avLst/>
          </a:prstGeom>
        </p:spPr>
      </p:pic>
      <p:pic>
        <p:nvPicPr>
          <p:cNvPr id="2050" name="Picture 2" descr="https://i.ytimg.com/vi/Cjej4VMh6xY/hqdefault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6209"/>
          <a:stretch/>
        </p:blipFill>
        <p:spPr bwMode="auto">
          <a:xfrm>
            <a:off x="5076056" y="4149080"/>
            <a:ext cx="2520638" cy="178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529954"/>
            <a:ext cx="2635349" cy="26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5357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Күтілетін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нәтиже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" y="1657281"/>
            <a:ext cx="9769662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Оқушыларды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логикалық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тапсырмаларды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орындауға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үйренеді, ой – танымдық </a:t>
            </a:r>
          </a:p>
          <a:p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қабілеті дамиды;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Лагерь өміріне қызығушылығы </a:t>
            </a:r>
          </a:p>
          <a:p>
            <a:r>
              <a:rPr lang="kk-K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артып, белсенділігі артады.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1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KZ Boyarsky" panose="020B0603050302020204" pitchFamily="34" charset="0"/>
              </a:rPr>
              <a:t>«</a:t>
            </a:r>
            <a:r>
              <a:rPr lang="ru-RU" dirty="0" err="1" smtClean="0">
                <a:solidFill>
                  <a:srgbClr val="3333FF"/>
                </a:solidFill>
                <a:latin typeface="KZ Boyarsky" panose="020B0603050302020204" pitchFamily="34" charset="0"/>
              </a:rPr>
              <a:t>Джунглидағы</a:t>
            </a:r>
            <a:r>
              <a:rPr lang="ru-RU" dirty="0" smtClean="0">
                <a:solidFill>
                  <a:srgbClr val="3333FF"/>
                </a:solidFill>
                <a:latin typeface="KZ Boyarsky" panose="020B0603050302020204" pitchFamily="34" charset="0"/>
              </a:rPr>
              <a:t> </a:t>
            </a:r>
            <a:r>
              <a:rPr lang="ru-RU" dirty="0" err="1">
                <a:solidFill>
                  <a:srgbClr val="3333FF"/>
                </a:solidFill>
                <a:latin typeface="KZ Boyarsky" panose="020B0603050302020204" pitchFamily="34" charset="0"/>
              </a:rPr>
              <a:t>жаңбыр</a:t>
            </a:r>
            <a:r>
              <a:rPr lang="ru-RU" dirty="0">
                <a:solidFill>
                  <a:srgbClr val="3333FF"/>
                </a:solidFill>
                <a:latin typeface="KZ Boyarsky" panose="020B0603050302020204" pitchFamily="34" charset="0"/>
              </a:rPr>
              <a:t>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Бір-біріңіздің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тұрыңыздар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Жунглида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елестетіңіздер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жарқырап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қапырық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алдыңызда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жұғысып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желкіді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сіркіреді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серіктесіңіздің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саусағыңызбен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алақандарыңызбен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Бұршақ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сіркіреді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7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62" y="764704"/>
            <a:ext cx="1880592" cy="5002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3909"/>
            <a:ext cx="3250948" cy="30374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421006" cy="39784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KZ Boyarsky" panose="020B0603050302020204" pitchFamily="34" charset="0"/>
              </a:rPr>
              <a:t>Мақсаты:</a:t>
            </a:r>
            <a:endParaRPr lang="ru-RU" dirty="0">
              <a:solidFill>
                <a:schemeClr val="bg1"/>
              </a:solidFill>
              <a:latin typeface="KZ Boyarsky" panose="020B06030503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/>
          <a:lstStyle/>
          <a:p>
            <a:pPr lvl="0"/>
            <a:r>
              <a:rPr lang="kk-KZ" dirty="0" smtClean="0">
                <a:latin typeface="KZ Boyarsky" panose="020B0603050302020204" pitchFamily="34" charset="0"/>
              </a:rPr>
              <a:t>Оқушылар </a:t>
            </a:r>
            <a:r>
              <a:rPr lang="kk-KZ" smtClean="0">
                <a:latin typeface="KZ Boyarsky" panose="020B0603050302020204" pitchFamily="34" charset="0"/>
              </a:rPr>
              <a:t>арасында ынтымақтастық орнату, </a:t>
            </a:r>
            <a:r>
              <a:rPr lang="kk-KZ" dirty="0" smtClean="0">
                <a:latin typeface="KZ Boyarsky" panose="020B0603050302020204" pitchFamily="34" charset="0"/>
              </a:rPr>
              <a:t>қызығушылығын ояту.</a:t>
            </a:r>
            <a:endParaRPr lang="ru-RU" dirty="0">
              <a:latin typeface="KZ Boyarsky" panose="020B0603050302020204" pitchFamily="34" charset="0"/>
            </a:endParaRPr>
          </a:p>
          <a:p>
            <a:pPr lvl="0"/>
            <a:r>
              <a:rPr lang="kk-KZ" dirty="0" smtClean="0">
                <a:latin typeface="KZ Boyarsky" panose="020B0603050302020204" pitchFamily="34" charset="0"/>
              </a:rPr>
              <a:t>Бір - біріне </a:t>
            </a:r>
            <a:r>
              <a:rPr lang="kk-KZ" dirty="0">
                <a:latin typeface="KZ Boyarsky" panose="020B0603050302020204" pitchFamily="34" charset="0"/>
              </a:rPr>
              <a:t>көмек көрсетуге талаптануға, қамқоршылыққа </a:t>
            </a:r>
            <a:r>
              <a:rPr lang="kk-KZ" dirty="0" smtClean="0">
                <a:latin typeface="KZ Boyarsky" panose="020B0603050302020204" pitchFamily="34" charset="0"/>
              </a:rPr>
              <a:t>тәрбиелеу.</a:t>
            </a:r>
            <a:endParaRPr lang="ru-RU" dirty="0">
              <a:latin typeface="KZ Boyarsky" panose="020B0603050302020204" pitchFamily="34" charset="0"/>
            </a:endParaRPr>
          </a:p>
          <a:p>
            <a:pPr lvl="0"/>
            <a:r>
              <a:rPr lang="kk-KZ" dirty="0">
                <a:latin typeface="KZ Boyarsky" panose="020B0603050302020204" pitchFamily="34" charset="0"/>
              </a:rPr>
              <a:t>Адамдарға қатысты ықыластылықтың дамуы.</a:t>
            </a:r>
            <a:endParaRPr lang="ru-RU" dirty="0">
              <a:latin typeface="KZ Boyarsky" panose="020B0603050302020204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19098"/>
            <a:ext cx="1924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bgfons.com/upload/clouds_texture2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3333FF"/>
                </a:solidFill>
                <a:latin typeface="KZ Boyarsky" panose="020B0603050302020204" pitchFamily="34" charset="0"/>
              </a:rPr>
              <a:t>Топқа бөлу</a:t>
            </a:r>
            <a:endParaRPr lang="ru-RU" dirty="0">
              <a:solidFill>
                <a:srgbClr val="3333FF"/>
              </a:solidFill>
              <a:latin typeface="KZ Boyarsky" panose="020B0603050302020204" pitchFamily="34" charset="0"/>
            </a:endParaRPr>
          </a:p>
        </p:txBody>
      </p:sp>
      <p:pic>
        <p:nvPicPr>
          <p:cNvPr id="2052" name="Picture 4" descr="http://s8.rimg.info/e3cd861eff2d0309aad112ee1b15e3b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11141"/>
            <a:ext cx="2133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4214/marya-foygl.40/0_28170_1ee625a2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7" y="3972098"/>
            <a:ext cx="16284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harx.ru/images/stories/33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4214/marya-foygl.40/0_28170_1ee625a2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55" y="1124744"/>
            <a:ext cx="16284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Бибинур\Desktop\раскраска\imgpreview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15" y="2442955"/>
            <a:ext cx="1704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bgfons.com/upload/clouds_texture2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0" y="27384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Бибинур\Desktop\раскраска\imgpreview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41" y="1294209"/>
            <a:ext cx="16764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Бибинур\Desktop\раскраска\imgpreview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64176"/>
            <a:ext cx="1724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инур\Desktop\раскраска\imgpreview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42955"/>
            <a:ext cx="1704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ибинур\Desktop\раскраска\imgpreview (1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3" y="222313"/>
            <a:ext cx="16478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4/12/15/111099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66" y="2547456"/>
            <a:ext cx="2581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4/12/15/111099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01" y="1338055"/>
            <a:ext cx="2581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4/12/15/111099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4" y="2514600"/>
            <a:ext cx="2581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2551" y="332656"/>
            <a:ext cx="43845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Boyarsky" panose="020B0603050302020204" pitchFamily="34" charset="0"/>
              </a:rPr>
              <a:t>«Бауырсақты» </a:t>
            </a:r>
          </a:p>
          <a:p>
            <a:pPr algn="ctr"/>
            <a:r>
              <a:rPr lang="kk-KZ" sz="36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Boyarsky" panose="020B0603050302020204" pitchFamily="34" charset="0"/>
              </a:rPr>
              <a:t>құтқарайық</a:t>
            </a:r>
            <a:endParaRPr lang="ru-RU" sz="3600" b="1" cap="none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Boyarsky" panose="020B0603050302020204" pitchFamily="34" charset="0"/>
            </a:endParaRPr>
          </a:p>
        </p:txBody>
      </p:sp>
      <p:pic>
        <p:nvPicPr>
          <p:cNvPr id="1026" name="Picture 2" descr="http://www.playcast.ru/uploads/2014/12/15/111099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" y="225362"/>
            <a:ext cx="2581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110712232658160118_f0_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7773256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20" y="11038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\7773256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4362"/>
            <a:ext cx="2316787" cy="23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овая папка\7773256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Новая папка\7773256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84" y="33265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Новая папка\93818587_Smaylik_animaciya_Solnuyshk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12" y="-180181"/>
            <a:ext cx="25336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7867" y="484309"/>
            <a:ext cx="2012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«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Сымсыз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телефон»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7837" y="2305173"/>
            <a:ext cx="28288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«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Тасбақалардың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жүгірісі</a:t>
            </a:r>
            <a:r>
              <a:rPr lang="ru-RU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cs21.babysfera.ru/8/f/0/7/11720449.15863345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9" y="1624313"/>
            <a:ext cx="3034406" cy="21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ja-rastu.ru/uploads/posts/2014-07/1406031380_poezd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34"/>
            <a:ext cx="2843808" cy="18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rId6" action="ppaction://hlinksldjump"/>
          </p:cNvPr>
          <p:cNvSpPr/>
          <p:nvPr/>
        </p:nvSpPr>
        <p:spPr>
          <a:xfrm>
            <a:off x="6645623" y="213966"/>
            <a:ext cx="2154722" cy="164854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45623" y="4899906"/>
            <a:ext cx="213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«ҰШТЫ ,ҰШТЫ»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 ОЙЫНЫ</a:t>
            </a:r>
            <a:endParaRPr lang="ru-RU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9678" y="3822688"/>
            <a:ext cx="22739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«Поезд»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жаттығуы</a:t>
            </a:r>
            <a:endParaRPr lang="ru-RU" sz="3200" b="1" cap="none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artsides.ru/big/item_59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28" y="4361297"/>
            <a:ext cx="2531870" cy="19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lnet.ee/parents/pic/sk/sten2/solnet-ee-parovozik0z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2" t="19613"/>
          <a:stretch/>
        </p:blipFill>
        <p:spPr bwMode="auto">
          <a:xfrm>
            <a:off x="3634751" y="3413169"/>
            <a:ext cx="2810047" cy="25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" y="4361297"/>
            <a:ext cx="3658670" cy="1971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0" y="1800334"/>
            <a:ext cx="3060618" cy="19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015.radikal.ru/i332/1101/99/d31bfdfbfc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2759"/>
            <a:ext cx="4632449" cy="61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333FF"/>
                </a:solidFill>
                <a:latin typeface="KZ Boyarsky" panose="020B0603050302020204" pitchFamily="34" charset="0"/>
              </a:rPr>
              <a:t>СЫМСЫЗ ТЕЛЕФОН </a:t>
            </a:r>
            <a:r>
              <a:rPr lang="ru-RU" dirty="0">
                <a:solidFill>
                  <a:srgbClr val="FF0000"/>
                </a:solidFill>
                <a:latin typeface="KZ Boyarsky" panose="020B0603050302020204" pitchFamily="34" charset="0"/>
              </a:rPr>
              <a:t>- ОЙЫНЫ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ыңғайда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сыбырлап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сыбырлап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естіген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салу, 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695450" cy="1228725"/>
          </a:xfrm>
          <a:prstGeom prst="rect">
            <a:avLst/>
          </a:prstGeom>
        </p:spPr>
      </p:pic>
      <p:pic>
        <p:nvPicPr>
          <p:cNvPr id="6146" name="Picture 2" descr="http://sunveter.ru/uploads/posts/2015-09/1442395007_telefon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76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go2.imgsmail.ru/imgpreview?key=1c1786993ca277f0&amp;mb=imgdb_preview_26&amp;a=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1" y="1199649"/>
            <a:ext cx="7544469" cy="56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cast.ru/uploads/2015/04/24/133186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2" y="948486"/>
            <a:ext cx="4762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179" y="246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333FF"/>
                </a:solidFill>
                <a:latin typeface="KZ Boyarsky" panose="020B0603050302020204" pitchFamily="34" charset="0"/>
              </a:rPr>
              <a:t>«</a:t>
            </a:r>
            <a:r>
              <a:rPr lang="ru-RU" dirty="0" err="1">
                <a:solidFill>
                  <a:srgbClr val="3333FF"/>
                </a:solidFill>
                <a:latin typeface="KZ Boyarsky" panose="020B0603050302020204" pitchFamily="34" charset="0"/>
              </a:rPr>
              <a:t>Тасбақалардың</a:t>
            </a:r>
            <a:r>
              <a:rPr lang="ru-RU" dirty="0">
                <a:solidFill>
                  <a:srgbClr val="3333FF"/>
                </a:solidFill>
                <a:latin typeface="KZ Boyarsky" panose="020B0603050302020204" pitchFamily="34" charset="0"/>
              </a:rPr>
              <a:t> </a:t>
            </a:r>
            <a:r>
              <a:rPr lang="ru-RU" dirty="0" err="1">
                <a:solidFill>
                  <a:srgbClr val="3333FF"/>
                </a:solidFill>
                <a:latin typeface="KZ Boyarsky" panose="020B0603050302020204" pitchFamily="34" charset="0"/>
              </a:rPr>
              <a:t>жүгірісі</a:t>
            </a:r>
            <a:r>
              <a:rPr lang="ru-RU" dirty="0">
                <a:solidFill>
                  <a:srgbClr val="3333FF"/>
                </a:solidFill>
                <a:latin typeface="KZ Boyarsky" panose="020B0603050302020204" pitchFamily="34" charset="0"/>
              </a:rPr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3186034"/>
            <a:ext cx="82296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Ойыншылар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қатарлап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тасбақа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жеңіске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695450" cy="1228725"/>
          </a:xfrm>
          <a:prstGeom prst="rect">
            <a:avLst/>
          </a:prstGeom>
        </p:spPr>
      </p:pic>
      <p:pic>
        <p:nvPicPr>
          <p:cNvPr id="3074" name="Picture 2" descr="http://www.playcast.ru/uploads/2015/05/23/1371525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3951"/>
            <a:ext cx="142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ayls.ru/data/smiles/animashki-multyashki-145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73216"/>
            <a:ext cx="152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3333FF"/>
                </a:solidFill>
                <a:latin typeface="KZ Boyarsky" panose="020B0603050302020204" pitchFamily="34" charset="0"/>
              </a:rPr>
              <a:t>«Поезд» жаттығуы</a:t>
            </a:r>
            <a:endParaRPr lang="ru-RU" dirty="0">
              <a:solidFill>
                <a:srgbClr val="3333FF"/>
              </a:solidFill>
              <a:latin typeface="KZ Boyarsky" panose="020B06030503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Ойын ортада жүргізіледі. Ең алдымен, 1 мен 2-ге саналып алады. 1- номердегілер қолдарын 1 рет соғып, аяқтарымен еденді 2 рет тарсылдатады, ал 2- номердегілер 2 рет қолдарын соғып, 1 рет аяқтарын еденге тарсылдатады.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96619"/>
            <a:ext cx="1695450" cy="1228725"/>
          </a:xfrm>
          <a:prstGeom prst="rect">
            <a:avLst/>
          </a:prstGeom>
        </p:spPr>
      </p:pic>
      <p:pic>
        <p:nvPicPr>
          <p:cNvPr id="4098" name="Picture 2" descr="http://s18.rimg.info/0504043af536cfca62cb627e1d14b38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5688632" cy="26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481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Мақсаты:</vt:lpstr>
      <vt:lpstr>Топқа бөлу</vt:lpstr>
      <vt:lpstr>Презентация PowerPoint</vt:lpstr>
      <vt:lpstr>Презентация PowerPoint</vt:lpstr>
      <vt:lpstr>Презентация PowerPoint</vt:lpstr>
      <vt:lpstr>СЫМСЫЗ ТЕЛЕФОН - ОЙЫНЫ</vt:lpstr>
      <vt:lpstr>«Тасбақалардың жүгірісі»</vt:lpstr>
      <vt:lpstr>«Поезд» жаттығуы</vt:lpstr>
      <vt:lpstr>ҰШТЫ, ҰШТЫ - ОЙЫНЫ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«Джунглидағы жаңбыр»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Бибинур</dc:creator>
  <cp:lastModifiedBy>1</cp:lastModifiedBy>
  <cp:revision>34</cp:revision>
  <dcterms:created xsi:type="dcterms:W3CDTF">2016-11-28T04:15:30Z</dcterms:created>
  <dcterms:modified xsi:type="dcterms:W3CDTF">2019-06-06T05:07:11Z</dcterms:modified>
</cp:coreProperties>
</file>