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85" r:id="rId2"/>
  </p:sldMasterIdLst>
  <p:notesMasterIdLst>
    <p:notesMasterId r:id="rId37"/>
  </p:notesMasterIdLst>
  <p:handoutMasterIdLst>
    <p:handoutMasterId r:id="rId38"/>
  </p:handoutMasterIdLst>
  <p:sldIdLst>
    <p:sldId id="329" r:id="rId3"/>
    <p:sldId id="343" r:id="rId4"/>
    <p:sldId id="354" r:id="rId5"/>
    <p:sldId id="344" r:id="rId6"/>
    <p:sldId id="355" r:id="rId7"/>
    <p:sldId id="359" r:id="rId8"/>
    <p:sldId id="360" r:id="rId9"/>
    <p:sldId id="361" r:id="rId10"/>
    <p:sldId id="362" r:id="rId11"/>
    <p:sldId id="363" r:id="rId12"/>
    <p:sldId id="364" r:id="rId13"/>
    <p:sldId id="365" r:id="rId14"/>
    <p:sldId id="366" r:id="rId15"/>
    <p:sldId id="367" r:id="rId16"/>
    <p:sldId id="369" r:id="rId17"/>
    <p:sldId id="370" r:id="rId18"/>
    <p:sldId id="371" r:id="rId19"/>
    <p:sldId id="372" r:id="rId20"/>
    <p:sldId id="374" r:id="rId21"/>
    <p:sldId id="375" r:id="rId22"/>
    <p:sldId id="376" r:id="rId23"/>
    <p:sldId id="377" r:id="rId24"/>
    <p:sldId id="387" r:id="rId25"/>
    <p:sldId id="356" r:id="rId26"/>
    <p:sldId id="358" r:id="rId27"/>
    <p:sldId id="380" r:id="rId28"/>
    <p:sldId id="381" r:id="rId29"/>
    <p:sldId id="382" r:id="rId30"/>
    <p:sldId id="386" r:id="rId31"/>
    <p:sldId id="383" r:id="rId32"/>
    <p:sldId id="384" r:id="rId33"/>
    <p:sldId id="385" r:id="rId34"/>
    <p:sldId id="270" r:id="rId35"/>
    <p:sldId id="348" r:id="rId36"/>
  </p:sldIdLst>
  <p:sldSz cx="9144000" cy="6858000" type="screen4x3"/>
  <p:notesSz cx="6858000" cy="9144000"/>
  <p:defaultTextStyle>
    <a:defPPr>
      <a:defRPr lang="ru-RU"/>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1FC0C"/>
    <a:srgbClr val="660033"/>
    <a:srgbClr val="800080"/>
    <a:srgbClr val="E5E876"/>
    <a:srgbClr val="FFCC99"/>
    <a:srgbClr val="FDFFDB"/>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09" autoAdjust="0"/>
    <p:restoredTop sz="94660"/>
  </p:normalViewPr>
  <p:slideViewPr>
    <p:cSldViewPr>
      <p:cViewPr varScale="1">
        <p:scale>
          <a:sx n="70" d="100"/>
          <a:sy n="70" d="100"/>
        </p:scale>
        <p:origin x="1434"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10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ru-RU"/>
          </a:p>
        </p:txBody>
      </p:sp>
      <p:sp>
        <p:nvSpPr>
          <p:cNvPr id="17101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ru-RU"/>
          </a:p>
        </p:txBody>
      </p:sp>
      <p:sp>
        <p:nvSpPr>
          <p:cNvPr id="17101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ru-RU"/>
          </a:p>
        </p:txBody>
      </p:sp>
      <p:sp>
        <p:nvSpPr>
          <p:cNvPr id="17101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8872418E-CDAB-477F-82AF-C9DFE9FC08A3}" type="slidenum">
              <a:rPr lang="ru-RU" altLang="ru-RU"/>
              <a:pPr>
                <a:defRPr/>
              </a:pPr>
              <a:t>‹#›</a:t>
            </a:fld>
            <a:endParaRPr lang="ru-RU" altLang="ru-RU"/>
          </a:p>
        </p:txBody>
      </p:sp>
    </p:spTree>
    <p:extLst>
      <p:ext uri="{BB962C8B-B14F-4D97-AF65-F5344CB8AC3E}">
        <p14:creationId xmlns:p14="http://schemas.microsoft.com/office/powerpoint/2010/main" val="39662903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99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ru-RU"/>
          </a:p>
        </p:txBody>
      </p:sp>
      <p:sp>
        <p:nvSpPr>
          <p:cNvPr id="16998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ru-RU"/>
          </a:p>
        </p:txBody>
      </p:sp>
      <p:sp>
        <p:nvSpPr>
          <p:cNvPr id="4100"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998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16999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ru-RU"/>
          </a:p>
        </p:txBody>
      </p:sp>
      <p:sp>
        <p:nvSpPr>
          <p:cNvPr id="16999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F26A6E3C-7010-420A-AF08-1BD971138DA1}" type="slidenum">
              <a:rPr lang="ru-RU" altLang="ru-RU"/>
              <a:pPr>
                <a:defRPr/>
              </a:pPr>
              <a:t>‹#›</a:t>
            </a:fld>
            <a:endParaRPr lang="ru-RU" altLang="ru-RU"/>
          </a:p>
        </p:txBody>
      </p:sp>
    </p:spTree>
    <p:extLst>
      <p:ext uri="{BB962C8B-B14F-4D97-AF65-F5344CB8AC3E}">
        <p14:creationId xmlns:p14="http://schemas.microsoft.com/office/powerpoint/2010/main" val="10939427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7A66A18-C924-4346-83C7-E30CE74FE5BF}" type="slidenum">
              <a:rPr lang="ru-RU" altLang="ru-RU" smtClean="0"/>
              <a:pPr>
                <a:spcBef>
                  <a:spcPct val="0"/>
                </a:spcBef>
              </a:pPr>
              <a:t>1</a:t>
            </a:fld>
            <a:endParaRPr lang="ru-RU" altLang="ru-RU" smtClean="0"/>
          </a:p>
        </p:txBody>
      </p:sp>
      <p:sp>
        <p:nvSpPr>
          <p:cNvPr id="7171" name="Rectangle 2"/>
          <p:cNvSpPr>
            <a:spLocks noRot="1"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altLang="ru-RU" smtClean="0">
              <a:latin typeface="Arial" panose="020B0604020202020204" pitchFamily="34" charset="0"/>
            </a:endParaRPr>
          </a:p>
        </p:txBody>
      </p:sp>
    </p:spTree>
    <p:extLst>
      <p:ext uri="{BB962C8B-B14F-4D97-AF65-F5344CB8AC3E}">
        <p14:creationId xmlns:p14="http://schemas.microsoft.com/office/powerpoint/2010/main" val="37725320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CAB38EB-32AD-4BF4-8C3F-F41B3715FE33}" type="slidenum">
              <a:rPr lang="ru-RU" altLang="ru-RU" smtClean="0">
                <a:solidFill>
                  <a:srgbClr val="000000"/>
                </a:solidFill>
              </a:rPr>
              <a:pPr>
                <a:spcBef>
                  <a:spcPct val="0"/>
                </a:spcBef>
              </a:pPr>
              <a:t>12</a:t>
            </a:fld>
            <a:endParaRPr lang="ru-RU" altLang="ru-RU" smtClean="0">
              <a:solidFill>
                <a:srgbClr val="000000"/>
              </a:solidFill>
            </a:endParaRPr>
          </a:p>
        </p:txBody>
      </p:sp>
      <p:sp>
        <p:nvSpPr>
          <p:cNvPr id="27651" name="Rectangle 2"/>
          <p:cNvSpPr>
            <a:spLocks noRo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altLang="ru-RU" smtClean="0">
              <a:latin typeface="Arial" panose="020B0604020202020204" pitchFamily="34" charset="0"/>
            </a:endParaRPr>
          </a:p>
        </p:txBody>
      </p:sp>
    </p:spTree>
    <p:extLst>
      <p:ext uri="{BB962C8B-B14F-4D97-AF65-F5344CB8AC3E}">
        <p14:creationId xmlns:p14="http://schemas.microsoft.com/office/powerpoint/2010/main" val="34138248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03E5DED-C0A3-416F-B6E5-27D56981CD87}" type="slidenum">
              <a:rPr lang="ru-RU" altLang="ru-RU" smtClean="0">
                <a:solidFill>
                  <a:srgbClr val="000000"/>
                </a:solidFill>
              </a:rPr>
              <a:pPr>
                <a:spcBef>
                  <a:spcPct val="0"/>
                </a:spcBef>
              </a:pPr>
              <a:t>13</a:t>
            </a:fld>
            <a:endParaRPr lang="ru-RU" altLang="ru-RU" smtClean="0">
              <a:solidFill>
                <a:srgbClr val="000000"/>
              </a:solidFill>
            </a:endParaRPr>
          </a:p>
        </p:txBody>
      </p:sp>
      <p:sp>
        <p:nvSpPr>
          <p:cNvPr id="29699" name="Rectangle 2"/>
          <p:cNvSpPr>
            <a:spLocks noRo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altLang="ru-RU" smtClean="0">
              <a:latin typeface="Arial" panose="020B0604020202020204" pitchFamily="34" charset="0"/>
            </a:endParaRPr>
          </a:p>
        </p:txBody>
      </p:sp>
    </p:spTree>
    <p:extLst>
      <p:ext uri="{BB962C8B-B14F-4D97-AF65-F5344CB8AC3E}">
        <p14:creationId xmlns:p14="http://schemas.microsoft.com/office/powerpoint/2010/main" val="22981772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753D937-E91D-4D57-BBD3-D81F6CB3ACDB}" type="slidenum">
              <a:rPr lang="ru-RU" altLang="ru-RU" smtClean="0">
                <a:solidFill>
                  <a:srgbClr val="000000"/>
                </a:solidFill>
              </a:rPr>
              <a:pPr>
                <a:spcBef>
                  <a:spcPct val="0"/>
                </a:spcBef>
              </a:pPr>
              <a:t>14</a:t>
            </a:fld>
            <a:endParaRPr lang="ru-RU" altLang="ru-RU" smtClean="0">
              <a:solidFill>
                <a:srgbClr val="000000"/>
              </a:solidFill>
            </a:endParaRPr>
          </a:p>
        </p:txBody>
      </p:sp>
      <p:sp>
        <p:nvSpPr>
          <p:cNvPr id="31747" name="Rectangle 2"/>
          <p:cNvSpPr>
            <a:spLocks noRo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altLang="ru-RU" smtClean="0">
              <a:latin typeface="Arial" panose="020B0604020202020204" pitchFamily="34" charset="0"/>
            </a:endParaRPr>
          </a:p>
        </p:txBody>
      </p:sp>
    </p:spTree>
    <p:extLst>
      <p:ext uri="{BB962C8B-B14F-4D97-AF65-F5344CB8AC3E}">
        <p14:creationId xmlns:p14="http://schemas.microsoft.com/office/powerpoint/2010/main" val="32323684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0158CEE-9216-4988-A32E-3869777D7834}" type="slidenum">
              <a:rPr lang="ru-RU" altLang="ru-RU" smtClean="0">
                <a:solidFill>
                  <a:srgbClr val="000000"/>
                </a:solidFill>
              </a:rPr>
              <a:pPr>
                <a:spcBef>
                  <a:spcPct val="0"/>
                </a:spcBef>
              </a:pPr>
              <a:t>15</a:t>
            </a:fld>
            <a:endParaRPr lang="ru-RU" altLang="ru-RU" smtClean="0">
              <a:solidFill>
                <a:srgbClr val="000000"/>
              </a:solidFill>
            </a:endParaRPr>
          </a:p>
        </p:txBody>
      </p:sp>
      <p:sp>
        <p:nvSpPr>
          <p:cNvPr id="33795" name="Rectangle 2"/>
          <p:cNvSpPr>
            <a:spLocks noRo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altLang="ru-RU" smtClean="0">
              <a:latin typeface="Arial" panose="020B0604020202020204" pitchFamily="34" charset="0"/>
            </a:endParaRPr>
          </a:p>
        </p:txBody>
      </p:sp>
    </p:spTree>
    <p:extLst>
      <p:ext uri="{BB962C8B-B14F-4D97-AF65-F5344CB8AC3E}">
        <p14:creationId xmlns:p14="http://schemas.microsoft.com/office/powerpoint/2010/main" val="32203136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53CC4B1-3A31-4B13-93BB-3158DA6A4733}" type="slidenum">
              <a:rPr lang="ru-RU" altLang="ru-RU" smtClean="0">
                <a:solidFill>
                  <a:srgbClr val="000000"/>
                </a:solidFill>
              </a:rPr>
              <a:pPr>
                <a:spcBef>
                  <a:spcPct val="0"/>
                </a:spcBef>
              </a:pPr>
              <a:t>16</a:t>
            </a:fld>
            <a:endParaRPr lang="ru-RU" altLang="ru-RU" smtClean="0">
              <a:solidFill>
                <a:srgbClr val="000000"/>
              </a:solidFill>
            </a:endParaRPr>
          </a:p>
        </p:txBody>
      </p:sp>
      <p:sp>
        <p:nvSpPr>
          <p:cNvPr id="35843" name="Rectangle 2"/>
          <p:cNvSpPr>
            <a:spLocks noRo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altLang="ru-RU" smtClean="0">
              <a:latin typeface="Arial" panose="020B0604020202020204" pitchFamily="34" charset="0"/>
            </a:endParaRPr>
          </a:p>
        </p:txBody>
      </p:sp>
    </p:spTree>
    <p:extLst>
      <p:ext uri="{BB962C8B-B14F-4D97-AF65-F5344CB8AC3E}">
        <p14:creationId xmlns:p14="http://schemas.microsoft.com/office/powerpoint/2010/main" val="29763593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E69BC79-244B-412B-83C2-F4AD9B93E4BE}" type="slidenum">
              <a:rPr lang="ru-RU" altLang="ru-RU" smtClean="0">
                <a:solidFill>
                  <a:srgbClr val="000000"/>
                </a:solidFill>
              </a:rPr>
              <a:pPr>
                <a:spcBef>
                  <a:spcPct val="0"/>
                </a:spcBef>
              </a:pPr>
              <a:t>17</a:t>
            </a:fld>
            <a:endParaRPr lang="ru-RU" altLang="ru-RU" smtClean="0">
              <a:solidFill>
                <a:srgbClr val="000000"/>
              </a:solidFill>
            </a:endParaRPr>
          </a:p>
        </p:txBody>
      </p:sp>
      <p:sp>
        <p:nvSpPr>
          <p:cNvPr id="37891" name="Rectangle 2"/>
          <p:cNvSpPr>
            <a:spLocks noRo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altLang="ru-RU" smtClean="0">
              <a:latin typeface="Arial" panose="020B0604020202020204" pitchFamily="34" charset="0"/>
            </a:endParaRPr>
          </a:p>
        </p:txBody>
      </p:sp>
    </p:spTree>
    <p:extLst>
      <p:ext uri="{BB962C8B-B14F-4D97-AF65-F5344CB8AC3E}">
        <p14:creationId xmlns:p14="http://schemas.microsoft.com/office/powerpoint/2010/main" val="11085582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A5C4D84-F74D-4944-A2B8-B0D6DBC4870F}" type="slidenum">
              <a:rPr lang="ru-RU" altLang="ru-RU" smtClean="0">
                <a:solidFill>
                  <a:srgbClr val="000000"/>
                </a:solidFill>
              </a:rPr>
              <a:pPr>
                <a:spcBef>
                  <a:spcPct val="0"/>
                </a:spcBef>
              </a:pPr>
              <a:t>18</a:t>
            </a:fld>
            <a:endParaRPr lang="ru-RU" altLang="ru-RU" smtClean="0">
              <a:solidFill>
                <a:srgbClr val="000000"/>
              </a:solidFill>
            </a:endParaRPr>
          </a:p>
        </p:txBody>
      </p:sp>
      <p:sp>
        <p:nvSpPr>
          <p:cNvPr id="39939" name="Rectangle 2"/>
          <p:cNvSpPr>
            <a:spLocks noRo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altLang="ru-RU" smtClean="0">
              <a:latin typeface="Arial" panose="020B0604020202020204" pitchFamily="34" charset="0"/>
            </a:endParaRPr>
          </a:p>
        </p:txBody>
      </p:sp>
    </p:spTree>
    <p:extLst>
      <p:ext uri="{BB962C8B-B14F-4D97-AF65-F5344CB8AC3E}">
        <p14:creationId xmlns:p14="http://schemas.microsoft.com/office/powerpoint/2010/main" val="20906028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6A41ED1-AA96-47BD-B5C7-0A1423CCBFFE}" type="slidenum">
              <a:rPr lang="ru-RU" altLang="ru-RU" smtClean="0">
                <a:solidFill>
                  <a:srgbClr val="000000"/>
                </a:solidFill>
              </a:rPr>
              <a:pPr>
                <a:spcBef>
                  <a:spcPct val="0"/>
                </a:spcBef>
              </a:pPr>
              <a:t>19</a:t>
            </a:fld>
            <a:endParaRPr lang="ru-RU" altLang="ru-RU" smtClean="0">
              <a:solidFill>
                <a:srgbClr val="000000"/>
              </a:solidFill>
            </a:endParaRPr>
          </a:p>
        </p:txBody>
      </p:sp>
      <p:sp>
        <p:nvSpPr>
          <p:cNvPr id="41987" name="Rectangle 2"/>
          <p:cNvSpPr>
            <a:spLocks noRo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altLang="ru-RU" smtClean="0">
              <a:latin typeface="Arial" panose="020B0604020202020204" pitchFamily="34" charset="0"/>
            </a:endParaRPr>
          </a:p>
        </p:txBody>
      </p:sp>
    </p:spTree>
    <p:extLst>
      <p:ext uri="{BB962C8B-B14F-4D97-AF65-F5344CB8AC3E}">
        <p14:creationId xmlns:p14="http://schemas.microsoft.com/office/powerpoint/2010/main" val="7108757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C3802C1-F028-456D-BF7E-87C2BAB60F10}" type="slidenum">
              <a:rPr lang="ru-RU" altLang="ru-RU" smtClean="0">
                <a:solidFill>
                  <a:srgbClr val="000000"/>
                </a:solidFill>
              </a:rPr>
              <a:pPr>
                <a:spcBef>
                  <a:spcPct val="0"/>
                </a:spcBef>
              </a:pPr>
              <a:t>20</a:t>
            </a:fld>
            <a:endParaRPr lang="ru-RU" altLang="ru-RU" smtClean="0">
              <a:solidFill>
                <a:srgbClr val="000000"/>
              </a:solidFill>
            </a:endParaRPr>
          </a:p>
        </p:txBody>
      </p:sp>
      <p:sp>
        <p:nvSpPr>
          <p:cNvPr id="44035" name="Rectangle 2"/>
          <p:cNvSpPr>
            <a:spLocks noRo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altLang="ru-RU" smtClean="0">
              <a:latin typeface="Arial" panose="020B0604020202020204" pitchFamily="34" charset="0"/>
            </a:endParaRPr>
          </a:p>
        </p:txBody>
      </p:sp>
    </p:spTree>
    <p:extLst>
      <p:ext uri="{BB962C8B-B14F-4D97-AF65-F5344CB8AC3E}">
        <p14:creationId xmlns:p14="http://schemas.microsoft.com/office/powerpoint/2010/main" val="25295337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14109E2-CBC1-4F61-BC89-1EA2635A6C30}" type="slidenum">
              <a:rPr lang="ru-RU" altLang="ru-RU" smtClean="0">
                <a:solidFill>
                  <a:srgbClr val="000000"/>
                </a:solidFill>
              </a:rPr>
              <a:pPr>
                <a:spcBef>
                  <a:spcPct val="0"/>
                </a:spcBef>
              </a:pPr>
              <a:t>21</a:t>
            </a:fld>
            <a:endParaRPr lang="ru-RU" altLang="ru-RU" smtClean="0">
              <a:solidFill>
                <a:srgbClr val="000000"/>
              </a:solidFill>
            </a:endParaRPr>
          </a:p>
        </p:txBody>
      </p:sp>
      <p:sp>
        <p:nvSpPr>
          <p:cNvPr id="46083" name="Rectangle 2"/>
          <p:cNvSpPr>
            <a:spLocks noRo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altLang="ru-RU" smtClean="0">
              <a:latin typeface="Arial" panose="020B0604020202020204" pitchFamily="34" charset="0"/>
            </a:endParaRPr>
          </a:p>
        </p:txBody>
      </p:sp>
    </p:spTree>
    <p:extLst>
      <p:ext uri="{BB962C8B-B14F-4D97-AF65-F5344CB8AC3E}">
        <p14:creationId xmlns:p14="http://schemas.microsoft.com/office/powerpoint/2010/main" val="31857783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D0D12CC-2FE0-486C-85EA-E660A925D133}" type="slidenum">
              <a:rPr lang="ru-RU" altLang="ru-RU" smtClean="0"/>
              <a:pPr>
                <a:spcBef>
                  <a:spcPct val="0"/>
                </a:spcBef>
              </a:pPr>
              <a:t>2</a:t>
            </a:fld>
            <a:endParaRPr lang="ru-RU" altLang="ru-RU" smtClean="0"/>
          </a:p>
        </p:txBody>
      </p:sp>
      <p:sp>
        <p:nvSpPr>
          <p:cNvPr id="9219" name="Rectangle 2"/>
          <p:cNvSpPr>
            <a:spLocks noRot="1" noChangeArrowheads="1" noTextEdit="1"/>
          </p:cNvSpPr>
          <p:nvPr>
            <p:ph type="sldImg"/>
          </p:nvPr>
        </p:nvSpPr>
        <p:spPr>
          <a:ln/>
        </p:spPr>
      </p:sp>
      <p:sp>
        <p:nvSpPr>
          <p:cNvPr id="9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altLang="ru-RU" smtClean="0">
              <a:latin typeface="Arial" panose="020B0604020202020204" pitchFamily="34" charset="0"/>
            </a:endParaRPr>
          </a:p>
        </p:txBody>
      </p:sp>
    </p:spTree>
    <p:extLst>
      <p:ext uri="{BB962C8B-B14F-4D97-AF65-F5344CB8AC3E}">
        <p14:creationId xmlns:p14="http://schemas.microsoft.com/office/powerpoint/2010/main" val="21339185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C55D246-5385-413B-A31E-A2A53EA2F7DD}" type="slidenum">
              <a:rPr lang="ru-RU" altLang="ru-RU" smtClean="0">
                <a:solidFill>
                  <a:srgbClr val="000000"/>
                </a:solidFill>
              </a:rPr>
              <a:pPr>
                <a:spcBef>
                  <a:spcPct val="0"/>
                </a:spcBef>
              </a:pPr>
              <a:t>22</a:t>
            </a:fld>
            <a:endParaRPr lang="ru-RU" altLang="ru-RU" smtClean="0">
              <a:solidFill>
                <a:srgbClr val="000000"/>
              </a:solidFill>
            </a:endParaRPr>
          </a:p>
        </p:txBody>
      </p:sp>
      <p:sp>
        <p:nvSpPr>
          <p:cNvPr id="48131" name="Rectangle 2"/>
          <p:cNvSpPr>
            <a:spLocks noRo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altLang="ru-RU" smtClean="0">
              <a:latin typeface="Arial" panose="020B0604020202020204" pitchFamily="34" charset="0"/>
            </a:endParaRPr>
          </a:p>
        </p:txBody>
      </p:sp>
    </p:spTree>
    <p:extLst>
      <p:ext uri="{BB962C8B-B14F-4D97-AF65-F5344CB8AC3E}">
        <p14:creationId xmlns:p14="http://schemas.microsoft.com/office/powerpoint/2010/main" val="17409736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2C81ACF-7F68-4C7B-87E1-5CE3EF1D997F}" type="slidenum">
              <a:rPr lang="ru-RU" altLang="ru-RU" smtClean="0">
                <a:solidFill>
                  <a:srgbClr val="000000"/>
                </a:solidFill>
              </a:rPr>
              <a:pPr>
                <a:spcBef>
                  <a:spcPct val="0"/>
                </a:spcBef>
              </a:pPr>
              <a:t>23</a:t>
            </a:fld>
            <a:endParaRPr lang="ru-RU" altLang="ru-RU" smtClean="0">
              <a:solidFill>
                <a:srgbClr val="000000"/>
              </a:solidFill>
            </a:endParaRPr>
          </a:p>
        </p:txBody>
      </p:sp>
      <p:sp>
        <p:nvSpPr>
          <p:cNvPr id="50179" name="Rectangle 2"/>
          <p:cNvSpPr>
            <a:spLocks noRo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altLang="ru-RU" smtClean="0">
              <a:latin typeface="Arial" panose="020B0604020202020204" pitchFamily="34" charset="0"/>
            </a:endParaRPr>
          </a:p>
        </p:txBody>
      </p:sp>
    </p:spTree>
    <p:extLst>
      <p:ext uri="{BB962C8B-B14F-4D97-AF65-F5344CB8AC3E}">
        <p14:creationId xmlns:p14="http://schemas.microsoft.com/office/powerpoint/2010/main" val="11869026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D79D6EB-5B4D-4B74-BE6D-34AB8D6CBD18}" type="slidenum">
              <a:rPr lang="ru-RU" altLang="ru-RU" smtClean="0">
                <a:solidFill>
                  <a:srgbClr val="000000"/>
                </a:solidFill>
              </a:rPr>
              <a:pPr>
                <a:spcBef>
                  <a:spcPct val="0"/>
                </a:spcBef>
              </a:pPr>
              <a:t>24</a:t>
            </a:fld>
            <a:endParaRPr lang="ru-RU" altLang="ru-RU" smtClean="0">
              <a:solidFill>
                <a:srgbClr val="000000"/>
              </a:solidFill>
            </a:endParaRPr>
          </a:p>
        </p:txBody>
      </p:sp>
      <p:sp>
        <p:nvSpPr>
          <p:cNvPr id="52227" name="Rectangle 2"/>
          <p:cNvSpPr>
            <a:spLocks noRo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altLang="ru-RU" smtClean="0">
              <a:latin typeface="Arial" panose="020B0604020202020204" pitchFamily="34" charset="0"/>
            </a:endParaRPr>
          </a:p>
        </p:txBody>
      </p:sp>
    </p:spTree>
    <p:extLst>
      <p:ext uri="{BB962C8B-B14F-4D97-AF65-F5344CB8AC3E}">
        <p14:creationId xmlns:p14="http://schemas.microsoft.com/office/powerpoint/2010/main" val="30644692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Образ слайда 1"/>
          <p:cNvSpPr>
            <a:spLocks noGrp="1" noRot="1" noChangeAspect="1" noTextEdit="1"/>
          </p:cNvSpPr>
          <p:nvPr>
            <p:ph type="sldImg"/>
          </p:nvPr>
        </p:nvSpPr>
        <p:spPr>
          <a:ln/>
        </p:spPr>
      </p:sp>
      <p:sp>
        <p:nvSpPr>
          <p:cNvPr id="61443"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smtClean="0">
              <a:latin typeface="Arial" panose="020B0604020202020204" pitchFamily="34" charset="0"/>
            </a:endParaRPr>
          </a:p>
        </p:txBody>
      </p:sp>
      <p:sp>
        <p:nvSpPr>
          <p:cNvPr id="61444"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2600E5B-1C8D-4F43-A68C-9A3D563B7BB0}" type="slidenum">
              <a:rPr lang="ru-RU" altLang="ru-RU" smtClean="0"/>
              <a:pPr/>
              <a:t>32</a:t>
            </a:fld>
            <a:endParaRPr lang="ru-RU" altLang="ru-RU" smtClean="0"/>
          </a:p>
        </p:txBody>
      </p:sp>
    </p:spTree>
    <p:extLst>
      <p:ext uri="{BB962C8B-B14F-4D97-AF65-F5344CB8AC3E}">
        <p14:creationId xmlns:p14="http://schemas.microsoft.com/office/powerpoint/2010/main" val="25372622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7468F0B-3A52-4ECC-85C3-DD9C740AEA06}" type="slidenum">
              <a:rPr lang="ru-RU" altLang="ru-RU" smtClean="0"/>
              <a:pPr>
                <a:spcBef>
                  <a:spcPct val="0"/>
                </a:spcBef>
              </a:pPr>
              <a:t>33</a:t>
            </a:fld>
            <a:endParaRPr lang="ru-RU" altLang="ru-RU" smtClean="0"/>
          </a:p>
        </p:txBody>
      </p:sp>
      <p:sp>
        <p:nvSpPr>
          <p:cNvPr id="63491" name="Rectangle 2"/>
          <p:cNvSpPr>
            <a:spLocks noRo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altLang="ru-RU" smtClean="0">
              <a:latin typeface="Arial" panose="020B0604020202020204" pitchFamily="34" charset="0"/>
            </a:endParaRPr>
          </a:p>
        </p:txBody>
      </p:sp>
    </p:spTree>
    <p:extLst>
      <p:ext uri="{BB962C8B-B14F-4D97-AF65-F5344CB8AC3E}">
        <p14:creationId xmlns:p14="http://schemas.microsoft.com/office/powerpoint/2010/main" val="10238488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5A35B7D-282A-4A93-8469-E6AC77AB240A}" type="slidenum">
              <a:rPr lang="ru-RU" altLang="ru-RU" smtClean="0"/>
              <a:pPr>
                <a:spcBef>
                  <a:spcPct val="0"/>
                </a:spcBef>
              </a:pPr>
              <a:t>4</a:t>
            </a:fld>
            <a:endParaRPr lang="ru-RU" altLang="ru-RU" smtClean="0"/>
          </a:p>
        </p:txBody>
      </p:sp>
      <p:sp>
        <p:nvSpPr>
          <p:cNvPr id="12291" name="Rectangle 2"/>
          <p:cNvSpPr>
            <a:spLocks noRo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altLang="ru-RU" smtClean="0">
              <a:latin typeface="Arial" panose="020B0604020202020204" pitchFamily="34" charset="0"/>
            </a:endParaRPr>
          </a:p>
        </p:txBody>
      </p:sp>
    </p:spTree>
    <p:extLst>
      <p:ext uri="{BB962C8B-B14F-4D97-AF65-F5344CB8AC3E}">
        <p14:creationId xmlns:p14="http://schemas.microsoft.com/office/powerpoint/2010/main" val="42240931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83727D2-F4F0-4E66-AE9E-FA284294CB9E}" type="slidenum">
              <a:rPr lang="ru-RU" altLang="ru-RU" smtClean="0"/>
              <a:pPr>
                <a:spcBef>
                  <a:spcPct val="0"/>
                </a:spcBef>
              </a:pPr>
              <a:t>6</a:t>
            </a:fld>
            <a:endParaRPr lang="ru-RU" altLang="ru-RU" smtClean="0"/>
          </a:p>
        </p:txBody>
      </p:sp>
      <p:sp>
        <p:nvSpPr>
          <p:cNvPr id="15363" name="Rectangle 2"/>
          <p:cNvSpPr>
            <a:spLocks noRot="1" noChangeArrowheads="1" noTextEdit="1"/>
          </p:cNvSpPr>
          <p:nvPr>
            <p:ph type="sldImg"/>
          </p:nvPr>
        </p:nvSpPr>
        <p:spPr>
          <a:ln/>
        </p:spPr>
      </p:sp>
      <p:sp>
        <p:nvSpPr>
          <p:cNvPr id="15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altLang="ru-RU" smtClean="0">
              <a:latin typeface="Arial" panose="020B0604020202020204" pitchFamily="34" charset="0"/>
            </a:endParaRPr>
          </a:p>
        </p:txBody>
      </p:sp>
    </p:spTree>
    <p:extLst>
      <p:ext uri="{BB962C8B-B14F-4D97-AF65-F5344CB8AC3E}">
        <p14:creationId xmlns:p14="http://schemas.microsoft.com/office/powerpoint/2010/main" val="15843870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C1A2910-A22F-4EB9-AA21-90CC29028CFA}" type="slidenum">
              <a:rPr lang="ru-RU" altLang="ru-RU" smtClean="0"/>
              <a:pPr>
                <a:spcBef>
                  <a:spcPct val="0"/>
                </a:spcBef>
              </a:pPr>
              <a:t>7</a:t>
            </a:fld>
            <a:endParaRPr lang="ru-RU" altLang="ru-RU" smtClean="0"/>
          </a:p>
        </p:txBody>
      </p:sp>
      <p:sp>
        <p:nvSpPr>
          <p:cNvPr id="17411" name="Rectangle 2"/>
          <p:cNvSpPr>
            <a:spLocks noRo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altLang="ru-RU" smtClean="0">
              <a:latin typeface="Arial" panose="020B0604020202020204" pitchFamily="34" charset="0"/>
            </a:endParaRPr>
          </a:p>
        </p:txBody>
      </p:sp>
    </p:spTree>
    <p:extLst>
      <p:ext uri="{BB962C8B-B14F-4D97-AF65-F5344CB8AC3E}">
        <p14:creationId xmlns:p14="http://schemas.microsoft.com/office/powerpoint/2010/main" val="7781093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4398228-6E79-43BB-8729-81CEF24321BF}" type="slidenum">
              <a:rPr lang="ru-RU" altLang="ru-RU" smtClean="0"/>
              <a:pPr>
                <a:spcBef>
                  <a:spcPct val="0"/>
                </a:spcBef>
              </a:pPr>
              <a:t>8</a:t>
            </a:fld>
            <a:endParaRPr lang="ru-RU" altLang="ru-RU" smtClean="0"/>
          </a:p>
        </p:txBody>
      </p:sp>
      <p:sp>
        <p:nvSpPr>
          <p:cNvPr id="19459" name="Rectangle 2"/>
          <p:cNvSpPr>
            <a:spLocks noRo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altLang="ru-RU" smtClean="0">
              <a:latin typeface="Arial" panose="020B0604020202020204" pitchFamily="34" charset="0"/>
            </a:endParaRPr>
          </a:p>
        </p:txBody>
      </p:sp>
    </p:spTree>
    <p:extLst>
      <p:ext uri="{BB962C8B-B14F-4D97-AF65-F5344CB8AC3E}">
        <p14:creationId xmlns:p14="http://schemas.microsoft.com/office/powerpoint/2010/main" val="39440003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823E480-5B1F-44FA-AF65-5258D2186D64}" type="slidenum">
              <a:rPr lang="ru-RU" altLang="ru-RU" smtClean="0"/>
              <a:pPr>
                <a:spcBef>
                  <a:spcPct val="0"/>
                </a:spcBef>
              </a:pPr>
              <a:t>9</a:t>
            </a:fld>
            <a:endParaRPr lang="ru-RU" altLang="ru-RU" smtClean="0"/>
          </a:p>
        </p:txBody>
      </p:sp>
      <p:sp>
        <p:nvSpPr>
          <p:cNvPr id="21507" name="Rectangle 2"/>
          <p:cNvSpPr>
            <a:spLocks noRo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altLang="ru-RU" smtClean="0">
              <a:latin typeface="Arial" panose="020B0604020202020204" pitchFamily="34" charset="0"/>
            </a:endParaRPr>
          </a:p>
        </p:txBody>
      </p:sp>
    </p:spTree>
    <p:extLst>
      <p:ext uri="{BB962C8B-B14F-4D97-AF65-F5344CB8AC3E}">
        <p14:creationId xmlns:p14="http://schemas.microsoft.com/office/powerpoint/2010/main" val="39432383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E1CF184-C088-4098-A4C9-51B2765BA97C}" type="slidenum">
              <a:rPr lang="ru-RU" altLang="ru-RU" smtClean="0"/>
              <a:pPr>
                <a:spcBef>
                  <a:spcPct val="0"/>
                </a:spcBef>
              </a:pPr>
              <a:t>10</a:t>
            </a:fld>
            <a:endParaRPr lang="ru-RU" altLang="ru-RU" smtClean="0"/>
          </a:p>
        </p:txBody>
      </p:sp>
      <p:sp>
        <p:nvSpPr>
          <p:cNvPr id="23555" name="Rectangle 2"/>
          <p:cNvSpPr>
            <a:spLocks noRo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altLang="ru-RU" smtClean="0">
              <a:latin typeface="Arial" panose="020B0604020202020204" pitchFamily="34" charset="0"/>
            </a:endParaRPr>
          </a:p>
        </p:txBody>
      </p:sp>
    </p:spTree>
    <p:extLst>
      <p:ext uri="{BB962C8B-B14F-4D97-AF65-F5344CB8AC3E}">
        <p14:creationId xmlns:p14="http://schemas.microsoft.com/office/powerpoint/2010/main" val="15058821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A1AFB3E-8C24-488F-8216-2183549B5A62}" type="slidenum">
              <a:rPr lang="ru-RU" altLang="ru-RU" smtClean="0">
                <a:solidFill>
                  <a:srgbClr val="000000"/>
                </a:solidFill>
              </a:rPr>
              <a:pPr>
                <a:spcBef>
                  <a:spcPct val="0"/>
                </a:spcBef>
              </a:pPr>
              <a:t>11</a:t>
            </a:fld>
            <a:endParaRPr lang="ru-RU" altLang="ru-RU" smtClean="0">
              <a:solidFill>
                <a:srgbClr val="000000"/>
              </a:solidFill>
            </a:endParaRPr>
          </a:p>
        </p:txBody>
      </p:sp>
      <p:sp>
        <p:nvSpPr>
          <p:cNvPr id="25603" name="Rectangle 2"/>
          <p:cNvSpPr>
            <a:spLocks noRo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altLang="ru-RU" smtClean="0">
              <a:latin typeface="Arial" panose="020B0604020202020204" pitchFamily="34" charset="0"/>
            </a:endParaRPr>
          </a:p>
        </p:txBody>
      </p:sp>
    </p:spTree>
    <p:extLst>
      <p:ext uri="{BB962C8B-B14F-4D97-AF65-F5344CB8AC3E}">
        <p14:creationId xmlns:p14="http://schemas.microsoft.com/office/powerpoint/2010/main" val="529165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DEC0ADA3-76C3-424A-8FC0-7D01CEF50C7A}" type="slidenum">
              <a:rPr lang="ru-RU" altLang="ru-RU"/>
              <a:pPr>
                <a:defRPr/>
              </a:pPr>
              <a:t>‹#›</a:t>
            </a:fld>
            <a:endParaRPr lang="ru-RU" altLang="ru-RU"/>
          </a:p>
        </p:txBody>
      </p:sp>
    </p:spTree>
    <p:extLst>
      <p:ext uri="{BB962C8B-B14F-4D97-AF65-F5344CB8AC3E}">
        <p14:creationId xmlns:p14="http://schemas.microsoft.com/office/powerpoint/2010/main" val="728792114"/>
      </p:ext>
    </p:extLst>
  </p:cSld>
  <p:clrMapOvr>
    <a:masterClrMapping/>
  </p:clrMapOvr>
  <p:transition spd="med">
    <p:pull dir="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440F80CE-D831-4AA5-85D4-04419294A350}" type="slidenum">
              <a:rPr lang="ru-RU" altLang="ru-RU"/>
              <a:pPr>
                <a:defRPr/>
              </a:pPr>
              <a:t>‹#›</a:t>
            </a:fld>
            <a:endParaRPr lang="ru-RU" altLang="ru-RU"/>
          </a:p>
        </p:txBody>
      </p:sp>
    </p:spTree>
    <p:extLst>
      <p:ext uri="{BB962C8B-B14F-4D97-AF65-F5344CB8AC3E}">
        <p14:creationId xmlns:p14="http://schemas.microsoft.com/office/powerpoint/2010/main" val="2103086717"/>
      </p:ext>
    </p:extLst>
  </p:cSld>
  <p:clrMapOvr>
    <a:masterClrMapping/>
  </p:clrMapOvr>
  <p:transition spd="med">
    <p:pull dir="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A5283704-EE24-4425-891B-BC281FB08ED2}" type="slidenum">
              <a:rPr lang="ru-RU" altLang="ru-RU"/>
              <a:pPr>
                <a:defRPr/>
              </a:pPr>
              <a:t>‹#›</a:t>
            </a:fld>
            <a:endParaRPr lang="ru-RU" altLang="ru-RU"/>
          </a:p>
        </p:txBody>
      </p:sp>
    </p:spTree>
    <p:extLst>
      <p:ext uri="{BB962C8B-B14F-4D97-AF65-F5344CB8AC3E}">
        <p14:creationId xmlns:p14="http://schemas.microsoft.com/office/powerpoint/2010/main" val="4044634467"/>
      </p:ext>
    </p:extLst>
  </p:cSld>
  <p:clrMapOvr>
    <a:masterClrMapping/>
  </p:clrMapOvr>
  <p:transition spd="med">
    <p:pull dir="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4" name="6 Imagen" descr="Dibujo.bmp"/>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ctrTitle"/>
          </p:nvPr>
        </p:nvSpPr>
        <p:spPr>
          <a:xfrm>
            <a:off x="685800" y="2130425"/>
            <a:ext cx="7772400" cy="1470025"/>
          </a:xfrm>
        </p:spPr>
        <p:txBody>
          <a:bodyPr/>
          <a:lstStyle>
            <a:lvl1pPr>
              <a:defRPr b="1" cap="none" spc="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defRPr>
            </a:lvl1pPr>
          </a:lstStyle>
          <a:p>
            <a:r>
              <a:rPr lang="ru-RU" smtClean="0"/>
              <a:t>Образец заголовка</a:t>
            </a:r>
            <a:endParaRPr lang="ru-RU" dirty="0"/>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dirty="0"/>
          </a:p>
        </p:txBody>
      </p:sp>
      <p:sp>
        <p:nvSpPr>
          <p:cNvPr id="5" name="3 Marcador de fecha"/>
          <p:cNvSpPr>
            <a:spLocks noGrp="1"/>
          </p:cNvSpPr>
          <p:nvPr>
            <p:ph type="dt" sz="half" idx="10"/>
          </p:nvPr>
        </p:nvSpPr>
        <p:spPr/>
        <p:txBody>
          <a:bodyPr/>
          <a:lstStyle>
            <a:lvl1pPr>
              <a:defRPr/>
            </a:lvl1pPr>
          </a:lstStyle>
          <a:p>
            <a:pPr>
              <a:defRPr/>
            </a:pPr>
            <a:endParaRPr lang="ru-RU"/>
          </a:p>
        </p:txBody>
      </p:sp>
      <p:sp>
        <p:nvSpPr>
          <p:cNvPr id="6" name="4 Marcador de pie de página"/>
          <p:cNvSpPr>
            <a:spLocks noGrp="1"/>
          </p:cNvSpPr>
          <p:nvPr>
            <p:ph type="ftr" sz="quarter" idx="11"/>
          </p:nvPr>
        </p:nvSpPr>
        <p:spPr/>
        <p:txBody>
          <a:bodyPr/>
          <a:lstStyle>
            <a:lvl1pPr>
              <a:defRPr/>
            </a:lvl1pPr>
          </a:lstStyle>
          <a:p>
            <a:pPr>
              <a:defRPr/>
            </a:pPr>
            <a:endParaRPr lang="ru-RU"/>
          </a:p>
        </p:txBody>
      </p:sp>
      <p:sp>
        <p:nvSpPr>
          <p:cNvPr id="7" name="5 Marcador de número de diapositiva"/>
          <p:cNvSpPr>
            <a:spLocks noGrp="1"/>
          </p:cNvSpPr>
          <p:nvPr>
            <p:ph type="sldNum" sz="quarter" idx="12"/>
          </p:nvPr>
        </p:nvSpPr>
        <p:spPr/>
        <p:txBody>
          <a:bodyPr/>
          <a:lstStyle>
            <a:lvl1pPr>
              <a:defRPr/>
            </a:lvl1pPr>
          </a:lstStyle>
          <a:p>
            <a:pPr>
              <a:defRPr/>
            </a:pPr>
            <a:fld id="{18768807-8886-4D6F-B384-2CD689E262CC}" type="slidenum">
              <a:rPr lang="ru-RU" altLang="ru-RU"/>
              <a:pPr>
                <a:defRPr/>
              </a:pPr>
              <a:t>‹#›</a:t>
            </a:fld>
            <a:endParaRPr lang="ru-RU" altLang="ru-RU"/>
          </a:p>
        </p:txBody>
      </p:sp>
    </p:spTree>
    <p:extLst>
      <p:ext uri="{BB962C8B-B14F-4D97-AF65-F5344CB8AC3E}">
        <p14:creationId xmlns:p14="http://schemas.microsoft.com/office/powerpoint/2010/main" val="5562886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b="1" cap="none" spc="0">
                <a:ln w="18415" cmpd="sng">
                  <a:solidFill>
                    <a:srgbClr val="0066FF"/>
                  </a:solidFill>
                  <a:prstDash val="solid"/>
                </a:ln>
                <a:solidFill>
                  <a:srgbClr val="FFFFFF"/>
                </a:solidFill>
                <a:effectLst>
                  <a:outerShdw blurRad="63500" dir="3600000" algn="tl" rotWithShape="0">
                    <a:srgbClr val="000000">
                      <a:alpha val="70000"/>
                    </a:srgbClr>
                  </a:outerShdw>
                </a:effectLst>
              </a:defRPr>
            </a:lvl1pPr>
          </a:lstStyle>
          <a:p>
            <a:r>
              <a:rPr lang="ru-RU" smtClean="0"/>
              <a:t>Образец заголовка</a:t>
            </a:r>
            <a:endParaRPr lang="ru-RU" dirty="0"/>
          </a:p>
        </p:txBody>
      </p:sp>
      <p:sp>
        <p:nvSpPr>
          <p:cNvPr id="3" name="2 Marcador de contenido"/>
          <p:cNvSpPr>
            <a:spLocks noGrp="1"/>
          </p:cNvSpPr>
          <p:nvPr>
            <p:ph idx="1"/>
          </p:nvPr>
        </p:nvSpPr>
        <p:spPr/>
        <p:txBody>
          <a:bodyPr/>
          <a:lstStyle>
            <a:lvl1pPr>
              <a:defRPr sz="2800">
                <a:ln>
                  <a:noFill/>
                </a:ln>
                <a:solidFill>
                  <a:srgbClr val="0000CC"/>
                </a:solidFill>
              </a:defRPr>
            </a:lvl1pPr>
            <a:lvl2pPr>
              <a:defRPr>
                <a:ln>
                  <a:noFill/>
                </a:ln>
                <a:solidFill>
                  <a:srgbClr val="0000CC"/>
                </a:solidFill>
              </a:defRPr>
            </a:lvl2pPr>
            <a:lvl3pPr>
              <a:defRPr>
                <a:ln>
                  <a:noFill/>
                </a:ln>
                <a:solidFill>
                  <a:srgbClr val="0000CC"/>
                </a:solidFill>
              </a:defRPr>
            </a:lvl3pPr>
            <a:lvl4pPr>
              <a:defRPr>
                <a:ln>
                  <a:noFill/>
                </a:ln>
                <a:solidFill>
                  <a:srgbClr val="0000CC"/>
                </a:solidFill>
              </a:defRPr>
            </a:lvl4pPr>
            <a:lvl5pPr>
              <a:defRPr>
                <a:ln>
                  <a:noFill/>
                </a:ln>
                <a:solidFill>
                  <a:srgbClr val="0000CC"/>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3 Marcador de fecha"/>
          <p:cNvSpPr>
            <a:spLocks noGrp="1"/>
          </p:cNvSpPr>
          <p:nvPr>
            <p:ph type="dt" sz="half" idx="10"/>
          </p:nvPr>
        </p:nvSpPr>
        <p:spPr/>
        <p:txBody>
          <a:bodyPr/>
          <a:lstStyle>
            <a:lvl1pPr>
              <a:defRPr/>
            </a:lvl1pPr>
          </a:lstStyle>
          <a:p>
            <a:pPr>
              <a:defRPr/>
            </a:pPr>
            <a:endParaRPr lang="ru-RU"/>
          </a:p>
        </p:txBody>
      </p:sp>
      <p:sp>
        <p:nvSpPr>
          <p:cNvPr id="5" name="4 Marcador de pie de página"/>
          <p:cNvSpPr>
            <a:spLocks noGrp="1"/>
          </p:cNvSpPr>
          <p:nvPr>
            <p:ph type="ftr" sz="quarter" idx="11"/>
          </p:nvPr>
        </p:nvSpPr>
        <p:spPr/>
        <p:txBody>
          <a:bodyPr/>
          <a:lstStyle>
            <a:lvl1pPr>
              <a:defRPr/>
            </a:lvl1pPr>
          </a:lstStyle>
          <a:p>
            <a:pPr>
              <a:defRPr/>
            </a:pPr>
            <a:endParaRPr lang="ru-RU"/>
          </a:p>
        </p:txBody>
      </p:sp>
      <p:sp>
        <p:nvSpPr>
          <p:cNvPr id="6" name="5 Marcador de número de diapositiva"/>
          <p:cNvSpPr>
            <a:spLocks noGrp="1"/>
          </p:cNvSpPr>
          <p:nvPr>
            <p:ph type="sldNum" sz="quarter" idx="12"/>
          </p:nvPr>
        </p:nvSpPr>
        <p:spPr/>
        <p:txBody>
          <a:bodyPr/>
          <a:lstStyle>
            <a:lvl1pPr>
              <a:defRPr/>
            </a:lvl1pPr>
          </a:lstStyle>
          <a:p>
            <a:pPr>
              <a:defRPr/>
            </a:pPr>
            <a:fld id="{CDFF7548-3216-4E84-9878-BF58B88C088C}" type="slidenum">
              <a:rPr lang="ru-RU" altLang="ru-RU"/>
              <a:pPr>
                <a:defRPr/>
              </a:pPr>
              <a:t>‹#›</a:t>
            </a:fld>
            <a:endParaRPr lang="ru-RU" altLang="ru-RU"/>
          </a:p>
        </p:txBody>
      </p:sp>
    </p:spTree>
    <p:extLst>
      <p:ext uri="{BB962C8B-B14F-4D97-AF65-F5344CB8AC3E}">
        <p14:creationId xmlns:p14="http://schemas.microsoft.com/office/powerpoint/2010/main" val="29920953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3 Marcador de fecha"/>
          <p:cNvSpPr>
            <a:spLocks noGrp="1"/>
          </p:cNvSpPr>
          <p:nvPr>
            <p:ph type="dt" sz="half" idx="10"/>
          </p:nvPr>
        </p:nvSpPr>
        <p:spPr/>
        <p:txBody>
          <a:bodyPr/>
          <a:lstStyle>
            <a:lvl1pPr>
              <a:defRPr/>
            </a:lvl1pPr>
          </a:lstStyle>
          <a:p>
            <a:pPr>
              <a:defRPr/>
            </a:pPr>
            <a:endParaRPr lang="ru-RU"/>
          </a:p>
        </p:txBody>
      </p:sp>
      <p:sp>
        <p:nvSpPr>
          <p:cNvPr id="5" name="4 Marcador de pie de página"/>
          <p:cNvSpPr>
            <a:spLocks noGrp="1"/>
          </p:cNvSpPr>
          <p:nvPr>
            <p:ph type="ftr" sz="quarter" idx="11"/>
          </p:nvPr>
        </p:nvSpPr>
        <p:spPr/>
        <p:txBody>
          <a:bodyPr/>
          <a:lstStyle>
            <a:lvl1pPr>
              <a:defRPr/>
            </a:lvl1pPr>
          </a:lstStyle>
          <a:p>
            <a:pPr>
              <a:defRPr/>
            </a:pPr>
            <a:endParaRPr lang="ru-RU"/>
          </a:p>
        </p:txBody>
      </p:sp>
      <p:sp>
        <p:nvSpPr>
          <p:cNvPr id="6" name="5 Marcador de número de diapositiva"/>
          <p:cNvSpPr>
            <a:spLocks noGrp="1"/>
          </p:cNvSpPr>
          <p:nvPr>
            <p:ph type="sldNum" sz="quarter" idx="12"/>
          </p:nvPr>
        </p:nvSpPr>
        <p:spPr/>
        <p:txBody>
          <a:bodyPr/>
          <a:lstStyle>
            <a:lvl1pPr>
              <a:defRPr/>
            </a:lvl1pPr>
          </a:lstStyle>
          <a:p>
            <a:pPr>
              <a:defRPr/>
            </a:pPr>
            <a:fld id="{AFCB4910-CD37-422C-8533-2E9D8D5250AE}" type="slidenum">
              <a:rPr lang="ru-RU" altLang="ru-RU"/>
              <a:pPr>
                <a:defRPr/>
              </a:pPr>
              <a:t>‹#›</a:t>
            </a:fld>
            <a:endParaRPr lang="ru-RU" altLang="ru-RU"/>
          </a:p>
        </p:txBody>
      </p:sp>
    </p:spTree>
    <p:extLst>
      <p:ext uri="{BB962C8B-B14F-4D97-AF65-F5344CB8AC3E}">
        <p14:creationId xmlns:p14="http://schemas.microsoft.com/office/powerpoint/2010/main" val="16577440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ru-RU" smtClean="0"/>
              <a:t>Образец заголовка</a:t>
            </a:r>
            <a:endParaRPr lang="ru-RU"/>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3 Marcador de fecha"/>
          <p:cNvSpPr>
            <a:spLocks noGrp="1"/>
          </p:cNvSpPr>
          <p:nvPr>
            <p:ph type="dt" sz="half" idx="10"/>
          </p:nvPr>
        </p:nvSpPr>
        <p:spPr/>
        <p:txBody>
          <a:bodyPr/>
          <a:lstStyle>
            <a:lvl1pPr>
              <a:defRPr/>
            </a:lvl1pPr>
          </a:lstStyle>
          <a:p>
            <a:pPr>
              <a:defRPr/>
            </a:pPr>
            <a:endParaRPr lang="ru-RU"/>
          </a:p>
        </p:txBody>
      </p:sp>
      <p:sp>
        <p:nvSpPr>
          <p:cNvPr id="6" name="4 Marcador de pie de página"/>
          <p:cNvSpPr>
            <a:spLocks noGrp="1"/>
          </p:cNvSpPr>
          <p:nvPr>
            <p:ph type="ftr" sz="quarter" idx="11"/>
          </p:nvPr>
        </p:nvSpPr>
        <p:spPr/>
        <p:txBody>
          <a:bodyPr/>
          <a:lstStyle>
            <a:lvl1pPr>
              <a:defRPr/>
            </a:lvl1pPr>
          </a:lstStyle>
          <a:p>
            <a:pPr>
              <a:defRPr/>
            </a:pPr>
            <a:endParaRPr lang="ru-RU"/>
          </a:p>
        </p:txBody>
      </p:sp>
      <p:sp>
        <p:nvSpPr>
          <p:cNvPr id="7" name="5 Marcador de número de diapositiva"/>
          <p:cNvSpPr>
            <a:spLocks noGrp="1"/>
          </p:cNvSpPr>
          <p:nvPr>
            <p:ph type="sldNum" sz="quarter" idx="12"/>
          </p:nvPr>
        </p:nvSpPr>
        <p:spPr/>
        <p:txBody>
          <a:bodyPr/>
          <a:lstStyle>
            <a:lvl1pPr>
              <a:defRPr/>
            </a:lvl1pPr>
          </a:lstStyle>
          <a:p>
            <a:pPr>
              <a:defRPr/>
            </a:pPr>
            <a:fld id="{4F72B234-F8FC-4662-8717-3C996ECE9D9A}" type="slidenum">
              <a:rPr lang="ru-RU" altLang="ru-RU"/>
              <a:pPr>
                <a:defRPr/>
              </a:pPr>
              <a:t>‹#›</a:t>
            </a:fld>
            <a:endParaRPr lang="ru-RU" altLang="ru-RU"/>
          </a:p>
        </p:txBody>
      </p:sp>
    </p:spTree>
    <p:extLst>
      <p:ext uri="{BB962C8B-B14F-4D97-AF65-F5344CB8AC3E}">
        <p14:creationId xmlns:p14="http://schemas.microsoft.com/office/powerpoint/2010/main" val="10720425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ru-RU" smtClean="0"/>
              <a:t>Образец заголовка</a:t>
            </a:r>
            <a:endParaRPr lang="ru-RU"/>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3 Marcador de fecha"/>
          <p:cNvSpPr>
            <a:spLocks noGrp="1"/>
          </p:cNvSpPr>
          <p:nvPr>
            <p:ph type="dt" sz="half" idx="10"/>
          </p:nvPr>
        </p:nvSpPr>
        <p:spPr/>
        <p:txBody>
          <a:bodyPr/>
          <a:lstStyle>
            <a:lvl1pPr>
              <a:defRPr/>
            </a:lvl1pPr>
          </a:lstStyle>
          <a:p>
            <a:pPr>
              <a:defRPr/>
            </a:pPr>
            <a:endParaRPr lang="ru-RU"/>
          </a:p>
        </p:txBody>
      </p:sp>
      <p:sp>
        <p:nvSpPr>
          <p:cNvPr id="8" name="4 Marcador de pie de página"/>
          <p:cNvSpPr>
            <a:spLocks noGrp="1"/>
          </p:cNvSpPr>
          <p:nvPr>
            <p:ph type="ftr" sz="quarter" idx="11"/>
          </p:nvPr>
        </p:nvSpPr>
        <p:spPr/>
        <p:txBody>
          <a:bodyPr/>
          <a:lstStyle>
            <a:lvl1pPr>
              <a:defRPr/>
            </a:lvl1pPr>
          </a:lstStyle>
          <a:p>
            <a:pPr>
              <a:defRPr/>
            </a:pPr>
            <a:endParaRPr lang="ru-RU"/>
          </a:p>
        </p:txBody>
      </p:sp>
      <p:sp>
        <p:nvSpPr>
          <p:cNvPr id="9" name="5 Marcador de número de diapositiva"/>
          <p:cNvSpPr>
            <a:spLocks noGrp="1"/>
          </p:cNvSpPr>
          <p:nvPr>
            <p:ph type="sldNum" sz="quarter" idx="12"/>
          </p:nvPr>
        </p:nvSpPr>
        <p:spPr/>
        <p:txBody>
          <a:bodyPr/>
          <a:lstStyle>
            <a:lvl1pPr>
              <a:defRPr/>
            </a:lvl1pPr>
          </a:lstStyle>
          <a:p>
            <a:pPr>
              <a:defRPr/>
            </a:pPr>
            <a:fld id="{C8B3FCF9-B02F-4012-B049-8D708945AAAC}" type="slidenum">
              <a:rPr lang="ru-RU" altLang="ru-RU"/>
              <a:pPr>
                <a:defRPr/>
              </a:pPr>
              <a:t>‹#›</a:t>
            </a:fld>
            <a:endParaRPr lang="ru-RU" altLang="ru-RU"/>
          </a:p>
        </p:txBody>
      </p:sp>
    </p:spTree>
    <p:extLst>
      <p:ext uri="{BB962C8B-B14F-4D97-AF65-F5344CB8AC3E}">
        <p14:creationId xmlns:p14="http://schemas.microsoft.com/office/powerpoint/2010/main" val="16872260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ru-RU" smtClean="0"/>
              <a:t>Образец заголовка</a:t>
            </a:r>
            <a:endParaRPr lang="ru-RU"/>
          </a:p>
        </p:txBody>
      </p:sp>
      <p:sp>
        <p:nvSpPr>
          <p:cNvPr id="3" name="3 Marcador de fecha"/>
          <p:cNvSpPr>
            <a:spLocks noGrp="1"/>
          </p:cNvSpPr>
          <p:nvPr>
            <p:ph type="dt" sz="half" idx="10"/>
          </p:nvPr>
        </p:nvSpPr>
        <p:spPr/>
        <p:txBody>
          <a:bodyPr/>
          <a:lstStyle>
            <a:lvl1pPr>
              <a:defRPr/>
            </a:lvl1pPr>
          </a:lstStyle>
          <a:p>
            <a:pPr>
              <a:defRPr/>
            </a:pPr>
            <a:endParaRPr lang="ru-RU"/>
          </a:p>
        </p:txBody>
      </p:sp>
      <p:sp>
        <p:nvSpPr>
          <p:cNvPr id="4" name="4 Marcador de pie de página"/>
          <p:cNvSpPr>
            <a:spLocks noGrp="1"/>
          </p:cNvSpPr>
          <p:nvPr>
            <p:ph type="ftr" sz="quarter" idx="11"/>
          </p:nvPr>
        </p:nvSpPr>
        <p:spPr/>
        <p:txBody>
          <a:bodyPr/>
          <a:lstStyle>
            <a:lvl1pPr>
              <a:defRPr/>
            </a:lvl1pPr>
          </a:lstStyle>
          <a:p>
            <a:pPr>
              <a:defRPr/>
            </a:pPr>
            <a:endParaRPr lang="ru-RU"/>
          </a:p>
        </p:txBody>
      </p:sp>
      <p:sp>
        <p:nvSpPr>
          <p:cNvPr id="5" name="5 Marcador de número de diapositiva"/>
          <p:cNvSpPr>
            <a:spLocks noGrp="1"/>
          </p:cNvSpPr>
          <p:nvPr>
            <p:ph type="sldNum" sz="quarter" idx="12"/>
          </p:nvPr>
        </p:nvSpPr>
        <p:spPr/>
        <p:txBody>
          <a:bodyPr/>
          <a:lstStyle>
            <a:lvl1pPr>
              <a:defRPr/>
            </a:lvl1pPr>
          </a:lstStyle>
          <a:p>
            <a:pPr>
              <a:defRPr/>
            </a:pPr>
            <a:fld id="{9794EA91-A852-4C4D-A7DD-71E680666B02}" type="slidenum">
              <a:rPr lang="ru-RU" altLang="ru-RU"/>
              <a:pPr>
                <a:defRPr/>
              </a:pPr>
              <a:t>‹#›</a:t>
            </a:fld>
            <a:endParaRPr lang="ru-RU" altLang="ru-RU"/>
          </a:p>
        </p:txBody>
      </p:sp>
    </p:spTree>
    <p:extLst>
      <p:ext uri="{BB962C8B-B14F-4D97-AF65-F5344CB8AC3E}">
        <p14:creationId xmlns:p14="http://schemas.microsoft.com/office/powerpoint/2010/main" val="18255800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endParaRPr lang="ru-RU"/>
          </a:p>
        </p:txBody>
      </p:sp>
      <p:sp>
        <p:nvSpPr>
          <p:cNvPr id="3" name="4 Marcador de pie de página"/>
          <p:cNvSpPr>
            <a:spLocks noGrp="1"/>
          </p:cNvSpPr>
          <p:nvPr>
            <p:ph type="ftr" sz="quarter" idx="11"/>
          </p:nvPr>
        </p:nvSpPr>
        <p:spPr/>
        <p:txBody>
          <a:bodyPr/>
          <a:lstStyle>
            <a:lvl1pPr>
              <a:defRPr/>
            </a:lvl1pPr>
          </a:lstStyle>
          <a:p>
            <a:pPr>
              <a:defRPr/>
            </a:pPr>
            <a:endParaRPr lang="ru-RU"/>
          </a:p>
        </p:txBody>
      </p:sp>
      <p:sp>
        <p:nvSpPr>
          <p:cNvPr id="4" name="5 Marcador de número de diapositiva"/>
          <p:cNvSpPr>
            <a:spLocks noGrp="1"/>
          </p:cNvSpPr>
          <p:nvPr>
            <p:ph type="sldNum" sz="quarter" idx="12"/>
          </p:nvPr>
        </p:nvSpPr>
        <p:spPr/>
        <p:txBody>
          <a:bodyPr/>
          <a:lstStyle>
            <a:lvl1pPr>
              <a:defRPr/>
            </a:lvl1pPr>
          </a:lstStyle>
          <a:p>
            <a:pPr>
              <a:defRPr/>
            </a:pPr>
            <a:fld id="{6E3F52C7-62C6-47E8-883D-FD44DEE02942}" type="slidenum">
              <a:rPr lang="ru-RU" altLang="ru-RU"/>
              <a:pPr>
                <a:defRPr/>
              </a:pPr>
              <a:t>‹#›</a:t>
            </a:fld>
            <a:endParaRPr lang="ru-RU" altLang="ru-RU"/>
          </a:p>
        </p:txBody>
      </p:sp>
    </p:spTree>
    <p:extLst>
      <p:ext uri="{BB962C8B-B14F-4D97-AF65-F5344CB8AC3E}">
        <p14:creationId xmlns:p14="http://schemas.microsoft.com/office/powerpoint/2010/main" val="41599279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3 Marcador de fecha"/>
          <p:cNvSpPr>
            <a:spLocks noGrp="1"/>
          </p:cNvSpPr>
          <p:nvPr>
            <p:ph type="dt" sz="half" idx="10"/>
          </p:nvPr>
        </p:nvSpPr>
        <p:spPr/>
        <p:txBody>
          <a:bodyPr/>
          <a:lstStyle>
            <a:lvl1pPr>
              <a:defRPr/>
            </a:lvl1pPr>
          </a:lstStyle>
          <a:p>
            <a:pPr>
              <a:defRPr/>
            </a:pPr>
            <a:endParaRPr lang="ru-RU"/>
          </a:p>
        </p:txBody>
      </p:sp>
      <p:sp>
        <p:nvSpPr>
          <p:cNvPr id="6" name="4 Marcador de pie de página"/>
          <p:cNvSpPr>
            <a:spLocks noGrp="1"/>
          </p:cNvSpPr>
          <p:nvPr>
            <p:ph type="ftr" sz="quarter" idx="11"/>
          </p:nvPr>
        </p:nvSpPr>
        <p:spPr/>
        <p:txBody>
          <a:bodyPr/>
          <a:lstStyle>
            <a:lvl1pPr>
              <a:defRPr/>
            </a:lvl1pPr>
          </a:lstStyle>
          <a:p>
            <a:pPr>
              <a:defRPr/>
            </a:pPr>
            <a:endParaRPr lang="ru-RU"/>
          </a:p>
        </p:txBody>
      </p:sp>
      <p:sp>
        <p:nvSpPr>
          <p:cNvPr id="7" name="5 Marcador de número de diapositiva"/>
          <p:cNvSpPr>
            <a:spLocks noGrp="1"/>
          </p:cNvSpPr>
          <p:nvPr>
            <p:ph type="sldNum" sz="quarter" idx="12"/>
          </p:nvPr>
        </p:nvSpPr>
        <p:spPr/>
        <p:txBody>
          <a:bodyPr/>
          <a:lstStyle>
            <a:lvl1pPr>
              <a:defRPr/>
            </a:lvl1pPr>
          </a:lstStyle>
          <a:p>
            <a:pPr>
              <a:defRPr/>
            </a:pPr>
            <a:fld id="{9798AEA1-A6D4-4A27-A90D-990E48D6B9EC}" type="slidenum">
              <a:rPr lang="ru-RU" altLang="ru-RU"/>
              <a:pPr>
                <a:defRPr/>
              </a:pPr>
              <a:t>‹#›</a:t>
            </a:fld>
            <a:endParaRPr lang="ru-RU" altLang="ru-RU"/>
          </a:p>
        </p:txBody>
      </p:sp>
    </p:spTree>
    <p:extLst>
      <p:ext uri="{BB962C8B-B14F-4D97-AF65-F5344CB8AC3E}">
        <p14:creationId xmlns:p14="http://schemas.microsoft.com/office/powerpoint/2010/main" val="330873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B44AC220-A789-4A29-99B2-94479E39B84F}" type="slidenum">
              <a:rPr lang="ru-RU" altLang="ru-RU"/>
              <a:pPr>
                <a:defRPr/>
              </a:pPr>
              <a:t>‹#›</a:t>
            </a:fld>
            <a:endParaRPr lang="ru-RU" altLang="ru-RU"/>
          </a:p>
        </p:txBody>
      </p:sp>
    </p:spTree>
    <p:extLst>
      <p:ext uri="{BB962C8B-B14F-4D97-AF65-F5344CB8AC3E}">
        <p14:creationId xmlns:p14="http://schemas.microsoft.com/office/powerpoint/2010/main" val="4177958650"/>
      </p:ext>
    </p:extLst>
  </p:cSld>
  <p:clrMapOvr>
    <a:masterClrMapping/>
  </p:clrMapOvr>
  <p:transition spd="med">
    <p:pull dir="rd"/>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ru-RU"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3 Marcador de fecha"/>
          <p:cNvSpPr>
            <a:spLocks noGrp="1"/>
          </p:cNvSpPr>
          <p:nvPr>
            <p:ph type="dt" sz="half" idx="10"/>
          </p:nvPr>
        </p:nvSpPr>
        <p:spPr/>
        <p:txBody>
          <a:bodyPr/>
          <a:lstStyle>
            <a:lvl1pPr>
              <a:defRPr/>
            </a:lvl1pPr>
          </a:lstStyle>
          <a:p>
            <a:pPr>
              <a:defRPr/>
            </a:pPr>
            <a:endParaRPr lang="ru-RU"/>
          </a:p>
        </p:txBody>
      </p:sp>
      <p:sp>
        <p:nvSpPr>
          <p:cNvPr id="6" name="4 Marcador de pie de página"/>
          <p:cNvSpPr>
            <a:spLocks noGrp="1"/>
          </p:cNvSpPr>
          <p:nvPr>
            <p:ph type="ftr" sz="quarter" idx="11"/>
          </p:nvPr>
        </p:nvSpPr>
        <p:spPr/>
        <p:txBody>
          <a:bodyPr/>
          <a:lstStyle>
            <a:lvl1pPr>
              <a:defRPr/>
            </a:lvl1pPr>
          </a:lstStyle>
          <a:p>
            <a:pPr>
              <a:defRPr/>
            </a:pPr>
            <a:endParaRPr lang="ru-RU"/>
          </a:p>
        </p:txBody>
      </p:sp>
      <p:sp>
        <p:nvSpPr>
          <p:cNvPr id="7" name="5 Marcador de número de diapositiva"/>
          <p:cNvSpPr>
            <a:spLocks noGrp="1"/>
          </p:cNvSpPr>
          <p:nvPr>
            <p:ph type="sldNum" sz="quarter" idx="12"/>
          </p:nvPr>
        </p:nvSpPr>
        <p:spPr/>
        <p:txBody>
          <a:bodyPr/>
          <a:lstStyle>
            <a:lvl1pPr>
              <a:defRPr/>
            </a:lvl1pPr>
          </a:lstStyle>
          <a:p>
            <a:pPr>
              <a:defRPr/>
            </a:pPr>
            <a:fld id="{32095B38-A549-4863-93F3-59923309B047}" type="slidenum">
              <a:rPr lang="ru-RU" altLang="ru-RU"/>
              <a:pPr>
                <a:defRPr/>
              </a:pPr>
              <a:t>‹#›</a:t>
            </a:fld>
            <a:endParaRPr lang="ru-RU" altLang="ru-RU"/>
          </a:p>
        </p:txBody>
      </p:sp>
    </p:spTree>
    <p:extLst>
      <p:ext uri="{BB962C8B-B14F-4D97-AF65-F5344CB8AC3E}">
        <p14:creationId xmlns:p14="http://schemas.microsoft.com/office/powerpoint/2010/main" val="32492731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ru-RU" smtClean="0"/>
              <a:t>Образец заголовка</a:t>
            </a:r>
            <a:endParaRPr lang="ru-RU"/>
          </a:p>
        </p:txBody>
      </p:sp>
      <p:sp>
        <p:nvSpPr>
          <p:cNvPr id="3" name="2 Marcador de texto vertical"/>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3 Marcador de fecha"/>
          <p:cNvSpPr>
            <a:spLocks noGrp="1"/>
          </p:cNvSpPr>
          <p:nvPr>
            <p:ph type="dt" sz="half" idx="10"/>
          </p:nvPr>
        </p:nvSpPr>
        <p:spPr/>
        <p:txBody>
          <a:bodyPr/>
          <a:lstStyle>
            <a:lvl1pPr>
              <a:defRPr/>
            </a:lvl1pPr>
          </a:lstStyle>
          <a:p>
            <a:pPr>
              <a:defRPr/>
            </a:pPr>
            <a:endParaRPr lang="ru-RU"/>
          </a:p>
        </p:txBody>
      </p:sp>
      <p:sp>
        <p:nvSpPr>
          <p:cNvPr id="5" name="4 Marcador de pie de página"/>
          <p:cNvSpPr>
            <a:spLocks noGrp="1"/>
          </p:cNvSpPr>
          <p:nvPr>
            <p:ph type="ftr" sz="quarter" idx="11"/>
          </p:nvPr>
        </p:nvSpPr>
        <p:spPr/>
        <p:txBody>
          <a:bodyPr/>
          <a:lstStyle>
            <a:lvl1pPr>
              <a:defRPr/>
            </a:lvl1pPr>
          </a:lstStyle>
          <a:p>
            <a:pPr>
              <a:defRPr/>
            </a:pPr>
            <a:endParaRPr lang="ru-RU"/>
          </a:p>
        </p:txBody>
      </p:sp>
      <p:sp>
        <p:nvSpPr>
          <p:cNvPr id="6" name="5 Marcador de número de diapositiva"/>
          <p:cNvSpPr>
            <a:spLocks noGrp="1"/>
          </p:cNvSpPr>
          <p:nvPr>
            <p:ph type="sldNum" sz="quarter" idx="12"/>
          </p:nvPr>
        </p:nvSpPr>
        <p:spPr/>
        <p:txBody>
          <a:bodyPr/>
          <a:lstStyle>
            <a:lvl1pPr>
              <a:defRPr/>
            </a:lvl1pPr>
          </a:lstStyle>
          <a:p>
            <a:pPr>
              <a:defRPr/>
            </a:pPr>
            <a:fld id="{B397DF9A-5670-42C3-B8AA-6E62F14E96F9}" type="slidenum">
              <a:rPr lang="ru-RU" altLang="ru-RU"/>
              <a:pPr>
                <a:defRPr/>
              </a:pPr>
              <a:t>‹#›</a:t>
            </a:fld>
            <a:endParaRPr lang="ru-RU" altLang="ru-RU"/>
          </a:p>
        </p:txBody>
      </p:sp>
    </p:spTree>
    <p:extLst>
      <p:ext uri="{BB962C8B-B14F-4D97-AF65-F5344CB8AC3E}">
        <p14:creationId xmlns:p14="http://schemas.microsoft.com/office/powerpoint/2010/main" val="29813329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3 Marcador de fecha"/>
          <p:cNvSpPr>
            <a:spLocks noGrp="1"/>
          </p:cNvSpPr>
          <p:nvPr>
            <p:ph type="dt" sz="half" idx="10"/>
          </p:nvPr>
        </p:nvSpPr>
        <p:spPr/>
        <p:txBody>
          <a:bodyPr/>
          <a:lstStyle>
            <a:lvl1pPr>
              <a:defRPr/>
            </a:lvl1pPr>
          </a:lstStyle>
          <a:p>
            <a:pPr>
              <a:defRPr/>
            </a:pPr>
            <a:endParaRPr lang="ru-RU"/>
          </a:p>
        </p:txBody>
      </p:sp>
      <p:sp>
        <p:nvSpPr>
          <p:cNvPr id="5" name="4 Marcador de pie de página"/>
          <p:cNvSpPr>
            <a:spLocks noGrp="1"/>
          </p:cNvSpPr>
          <p:nvPr>
            <p:ph type="ftr" sz="quarter" idx="11"/>
          </p:nvPr>
        </p:nvSpPr>
        <p:spPr/>
        <p:txBody>
          <a:bodyPr/>
          <a:lstStyle>
            <a:lvl1pPr>
              <a:defRPr/>
            </a:lvl1pPr>
          </a:lstStyle>
          <a:p>
            <a:pPr>
              <a:defRPr/>
            </a:pPr>
            <a:endParaRPr lang="ru-RU"/>
          </a:p>
        </p:txBody>
      </p:sp>
      <p:sp>
        <p:nvSpPr>
          <p:cNvPr id="6" name="5 Marcador de número de diapositiva"/>
          <p:cNvSpPr>
            <a:spLocks noGrp="1"/>
          </p:cNvSpPr>
          <p:nvPr>
            <p:ph type="sldNum" sz="quarter" idx="12"/>
          </p:nvPr>
        </p:nvSpPr>
        <p:spPr/>
        <p:txBody>
          <a:bodyPr/>
          <a:lstStyle>
            <a:lvl1pPr>
              <a:defRPr/>
            </a:lvl1pPr>
          </a:lstStyle>
          <a:p>
            <a:pPr>
              <a:defRPr/>
            </a:pPr>
            <a:fld id="{8304981F-588A-47D2-9EFD-8453E4708E7E}" type="slidenum">
              <a:rPr lang="ru-RU" altLang="ru-RU"/>
              <a:pPr>
                <a:defRPr/>
              </a:pPr>
              <a:t>‹#›</a:t>
            </a:fld>
            <a:endParaRPr lang="ru-RU" altLang="ru-RU"/>
          </a:p>
        </p:txBody>
      </p:sp>
    </p:spTree>
    <p:extLst>
      <p:ext uri="{BB962C8B-B14F-4D97-AF65-F5344CB8AC3E}">
        <p14:creationId xmlns:p14="http://schemas.microsoft.com/office/powerpoint/2010/main" val="3076495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8793C59B-5812-4BAC-BF18-C0DDB9B5C7FD}" type="slidenum">
              <a:rPr lang="ru-RU" altLang="ru-RU"/>
              <a:pPr>
                <a:defRPr/>
              </a:pPr>
              <a:t>‹#›</a:t>
            </a:fld>
            <a:endParaRPr lang="ru-RU" altLang="ru-RU"/>
          </a:p>
        </p:txBody>
      </p:sp>
    </p:spTree>
    <p:extLst>
      <p:ext uri="{BB962C8B-B14F-4D97-AF65-F5344CB8AC3E}">
        <p14:creationId xmlns:p14="http://schemas.microsoft.com/office/powerpoint/2010/main" val="1591197098"/>
      </p:ext>
    </p:extLst>
  </p:cSld>
  <p:clrMapOvr>
    <a:masterClrMapping/>
  </p:clrMapOvr>
  <p:transition spd="med">
    <p:pull dir="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D3119771-2AB4-43F0-8111-7656B4D680EE}" type="slidenum">
              <a:rPr lang="ru-RU" altLang="ru-RU"/>
              <a:pPr>
                <a:defRPr/>
              </a:pPr>
              <a:t>‹#›</a:t>
            </a:fld>
            <a:endParaRPr lang="ru-RU" altLang="ru-RU"/>
          </a:p>
        </p:txBody>
      </p:sp>
    </p:spTree>
    <p:extLst>
      <p:ext uri="{BB962C8B-B14F-4D97-AF65-F5344CB8AC3E}">
        <p14:creationId xmlns:p14="http://schemas.microsoft.com/office/powerpoint/2010/main" val="1688974586"/>
      </p:ext>
    </p:extLst>
  </p:cSld>
  <p:clrMapOvr>
    <a:masterClrMapping/>
  </p:clrMapOvr>
  <p:transition spd="med">
    <p:pull dir="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65E9CF9C-C8F2-483C-A008-6116188B4B2A}" type="slidenum">
              <a:rPr lang="ru-RU" altLang="ru-RU"/>
              <a:pPr>
                <a:defRPr/>
              </a:pPr>
              <a:t>‹#›</a:t>
            </a:fld>
            <a:endParaRPr lang="ru-RU" altLang="ru-RU"/>
          </a:p>
        </p:txBody>
      </p:sp>
    </p:spTree>
    <p:extLst>
      <p:ext uri="{BB962C8B-B14F-4D97-AF65-F5344CB8AC3E}">
        <p14:creationId xmlns:p14="http://schemas.microsoft.com/office/powerpoint/2010/main" val="583113125"/>
      </p:ext>
    </p:extLst>
  </p:cSld>
  <p:clrMapOvr>
    <a:masterClrMapping/>
  </p:clrMapOvr>
  <p:transition spd="med">
    <p:pull dir="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CA555677-4EAF-4994-BB4D-783566B81959}" type="slidenum">
              <a:rPr lang="ru-RU" altLang="ru-RU"/>
              <a:pPr>
                <a:defRPr/>
              </a:pPr>
              <a:t>‹#›</a:t>
            </a:fld>
            <a:endParaRPr lang="ru-RU" altLang="ru-RU"/>
          </a:p>
        </p:txBody>
      </p:sp>
    </p:spTree>
    <p:extLst>
      <p:ext uri="{BB962C8B-B14F-4D97-AF65-F5344CB8AC3E}">
        <p14:creationId xmlns:p14="http://schemas.microsoft.com/office/powerpoint/2010/main" val="940955116"/>
      </p:ext>
    </p:extLst>
  </p:cSld>
  <p:clrMapOvr>
    <a:masterClrMapping/>
  </p:clrMapOvr>
  <p:transition spd="med">
    <p:pull dir="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CA794496-7A6B-4892-BD2D-631639C841FA}" type="slidenum">
              <a:rPr lang="ru-RU" altLang="ru-RU"/>
              <a:pPr>
                <a:defRPr/>
              </a:pPr>
              <a:t>‹#›</a:t>
            </a:fld>
            <a:endParaRPr lang="ru-RU" altLang="ru-RU"/>
          </a:p>
        </p:txBody>
      </p:sp>
    </p:spTree>
    <p:extLst>
      <p:ext uri="{BB962C8B-B14F-4D97-AF65-F5344CB8AC3E}">
        <p14:creationId xmlns:p14="http://schemas.microsoft.com/office/powerpoint/2010/main" val="818112893"/>
      </p:ext>
    </p:extLst>
  </p:cSld>
  <p:clrMapOvr>
    <a:masterClrMapping/>
  </p:clrMapOvr>
  <p:transition spd="med">
    <p:pull dir="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B4366033-87F4-4F83-B32A-F35A6717F690}" type="slidenum">
              <a:rPr lang="ru-RU" altLang="ru-RU"/>
              <a:pPr>
                <a:defRPr/>
              </a:pPr>
              <a:t>‹#›</a:t>
            </a:fld>
            <a:endParaRPr lang="ru-RU" altLang="ru-RU"/>
          </a:p>
        </p:txBody>
      </p:sp>
    </p:spTree>
    <p:extLst>
      <p:ext uri="{BB962C8B-B14F-4D97-AF65-F5344CB8AC3E}">
        <p14:creationId xmlns:p14="http://schemas.microsoft.com/office/powerpoint/2010/main" val="3899459230"/>
      </p:ext>
    </p:extLst>
  </p:cSld>
  <p:clrMapOvr>
    <a:masterClrMapping/>
  </p:clrMapOvr>
  <p:transition spd="med">
    <p:pull dir="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9961203B-472B-4A7D-B577-254A993CB4FC}" type="slidenum">
              <a:rPr lang="ru-RU" altLang="ru-RU"/>
              <a:pPr>
                <a:defRPr/>
              </a:pPr>
              <a:t>‹#›</a:t>
            </a:fld>
            <a:endParaRPr lang="ru-RU" altLang="ru-RU"/>
          </a:p>
        </p:txBody>
      </p:sp>
    </p:spTree>
    <p:extLst>
      <p:ext uri="{BB962C8B-B14F-4D97-AF65-F5344CB8AC3E}">
        <p14:creationId xmlns:p14="http://schemas.microsoft.com/office/powerpoint/2010/main" val="1574805094"/>
      </p:ext>
    </p:extLst>
  </p:cSld>
  <p:clrMapOvr>
    <a:masterClrMapping/>
  </p:clrMapOvr>
  <p:transition spd="med">
    <p:pull dir="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7680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ru-RU"/>
          </a:p>
        </p:txBody>
      </p:sp>
      <p:sp>
        <p:nvSpPr>
          <p:cNvPr id="7680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ru-RU"/>
          </a:p>
        </p:txBody>
      </p:sp>
      <p:sp>
        <p:nvSpPr>
          <p:cNvPr id="7680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EEACA352-F216-4363-BAEC-52D633B58A28}" type="slidenum">
              <a:rPr lang="ru-RU" altLang="ru-RU"/>
              <a:pPr>
                <a:defRPr/>
              </a:pPr>
              <a:t>‹#›</a:t>
            </a:fld>
            <a:endParaRPr lang="ru-RU" altLang="ru-RU"/>
          </a:p>
        </p:txBody>
      </p:sp>
    </p:spTree>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Lst>
  <p:transition spd="med">
    <p:pull dir="rd"/>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1 Marcador de título"/>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Haga clic para modificar el estilo de título del patrón</a:t>
            </a:r>
          </a:p>
        </p:txBody>
      </p:sp>
      <p:sp>
        <p:nvSpPr>
          <p:cNvPr id="2051" name="2 Marcador de texto"/>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Haga clic para modificar el estilo de texto del patrón</a:t>
            </a:r>
          </a:p>
          <a:p>
            <a:pPr lvl="1"/>
            <a:r>
              <a:rPr lang="ru-RU" altLang="ru-RU" smtClean="0"/>
              <a:t>Segundo nivel</a:t>
            </a:r>
          </a:p>
          <a:p>
            <a:pPr lvl="2"/>
            <a:r>
              <a:rPr lang="ru-RU" altLang="ru-RU" smtClean="0"/>
              <a:t>Tercer nivel</a:t>
            </a:r>
          </a:p>
          <a:p>
            <a:pPr lvl="3"/>
            <a:r>
              <a:rPr lang="ru-RU" altLang="ru-RU" smtClean="0"/>
              <a:t>Cuarto nivel</a:t>
            </a:r>
          </a:p>
          <a:p>
            <a:pPr lvl="4"/>
            <a:r>
              <a:rPr lang="ru-RU" altLang="ru-RU" smtClean="0"/>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ru-RU"/>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ru-RU"/>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4233B250-73C5-4EA4-9A5C-25FD43CFFB68}" type="slidenum">
              <a:rPr lang="ru-RU" altLang="ru-RU"/>
              <a:pPr>
                <a:defRPr/>
              </a:pPr>
              <a:t>‹#›</a:t>
            </a:fld>
            <a:endParaRPr lang="ru-RU" altLang="ru-RU"/>
          </a:p>
        </p:txBody>
      </p:sp>
      <p:pic>
        <p:nvPicPr>
          <p:cNvPr id="2055" name="6 Imagen" descr="Dibujo.bmp"/>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0"/>
          <p:cNvSpPr>
            <a:spLocks noChangeArrowheads="1"/>
          </p:cNvSpPr>
          <p:nvPr/>
        </p:nvSpPr>
        <p:spPr bwMode="auto">
          <a:xfrm>
            <a:off x="0" y="0"/>
            <a:ext cx="9144000" cy="7010400"/>
          </a:xfrm>
          <a:prstGeom prst="rect">
            <a:avLst/>
          </a:prstGeom>
          <a:gradFill flip="none" rotWithShape="1">
            <a:gsLst>
              <a:gs pos="100000">
                <a:srgbClr val="03D4A8">
                  <a:alpha val="18000"/>
                </a:srgbClr>
              </a:gs>
              <a:gs pos="25000">
                <a:srgbClr val="21D6E0">
                  <a:alpha val="23000"/>
                </a:srgbClr>
              </a:gs>
              <a:gs pos="75000">
                <a:srgbClr val="0087E6">
                  <a:alpha val="25000"/>
                </a:srgbClr>
              </a:gs>
              <a:gs pos="100000">
                <a:srgbClr val="005CBF">
                  <a:alpha val="25999"/>
                </a:srgbClr>
              </a:gs>
            </a:gsLst>
            <a:lin ang="2700000" scaled="1"/>
            <a:tileRect/>
          </a:gradFill>
          <a:ln w="9525">
            <a:noFill/>
            <a:miter lim="800000"/>
            <a:headEnd/>
            <a:tailEnd/>
          </a:ln>
          <a:effectLst/>
        </p:spPr>
        <p:txBody>
          <a:bodyPr wrap="none" anchor="ctr"/>
          <a:lstStyle/>
          <a:p>
            <a:pPr>
              <a:defRPr/>
            </a:pPr>
            <a:endParaRPr lang="es-ES"/>
          </a:p>
        </p:txBody>
      </p:sp>
    </p:spTree>
  </p:cSld>
  <p:clrMap bg1="lt1" tx1="dk1" bg2="lt2" tx2="dk2" accent1="accent1" accent2="accent2" accent3="accent3" accent4="accent4" accent5="accent5" accent6="accent6" hlink="hlink" folHlink="folHlink"/>
  <p:sldLayoutIdLst>
    <p:sldLayoutId id="2147483880"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Lst>
  <p:transition spd="med">
    <p:split/>
  </p:transition>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18.xml"/><Relationship Id="rId5" Type="http://schemas.openxmlformats.org/officeDocument/2006/relationships/image" Target="../media/image15.jpe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7.xml"/><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17.xml"/><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17.xml"/><Relationship Id="rId5" Type="http://schemas.openxmlformats.org/officeDocument/2006/relationships/image" Target="../media/image28.jpeg"/><Relationship Id="rId4" Type="http://schemas.openxmlformats.org/officeDocument/2006/relationships/image" Target="../media/image27.jpeg"/></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0.xml"/><Relationship Id="rId1" Type="http://schemas.openxmlformats.org/officeDocument/2006/relationships/slideLayout" Target="../slideLayouts/slideLayout18.xml"/><Relationship Id="rId4" Type="http://schemas.openxmlformats.org/officeDocument/2006/relationships/image" Target="../media/image31.jpeg"/></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17.xml"/><Relationship Id="rId4" Type="http://schemas.openxmlformats.org/officeDocument/2006/relationships/image" Target="../media/image33.emf"/></Relationships>
</file>

<file path=ppt/slides/_rels/slide25.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png"/><Relationship Id="rId1" Type="http://schemas.openxmlformats.org/officeDocument/2006/relationships/slideLayout" Target="../slideLayouts/slideLayout18.xml"/><Relationship Id="rId6" Type="http://schemas.openxmlformats.org/officeDocument/2006/relationships/image" Target="../media/image38.png"/><Relationship Id="rId11" Type="http://schemas.openxmlformats.org/officeDocument/2006/relationships/image" Target="../media/image43.png"/><Relationship Id="rId5" Type="http://schemas.openxmlformats.org/officeDocument/2006/relationships/image" Target="../media/image37.png"/><Relationship Id="rId10" Type="http://schemas.openxmlformats.org/officeDocument/2006/relationships/image" Target="../media/image42.png"/><Relationship Id="rId4" Type="http://schemas.openxmlformats.org/officeDocument/2006/relationships/image" Target="../media/image36.jpeg"/><Relationship Id="rId9" Type="http://schemas.openxmlformats.org/officeDocument/2006/relationships/image" Target="../media/image41.png"/></Relationships>
</file>

<file path=ppt/slides/_rels/slide2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3.jpeg"/><Relationship Id="rId1" Type="http://schemas.openxmlformats.org/officeDocument/2006/relationships/slideLayout" Target="../slideLayouts/slideLayout17.xml"/><Relationship Id="rId4" Type="http://schemas.openxmlformats.org/officeDocument/2006/relationships/image" Target="../media/image45.jpeg"/></Relationships>
</file>

<file path=ppt/slides/_rels/slide27.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17.xml"/><Relationship Id="rId4" Type="http://schemas.openxmlformats.org/officeDocument/2006/relationships/image" Target="../media/image49.jpeg"/></Relationships>
</file>

<file path=ppt/slides/_rels/slide29.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img0.liveinternet.ru/images/attach/c/1/50/65/50065529_solnyshko.jpg" TargetMode="External"/><Relationship Id="rId1" Type="http://schemas.openxmlformats.org/officeDocument/2006/relationships/slideLayout" Target="../slideLayouts/slideLayout17.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jpe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3.xml"/><Relationship Id="rId1" Type="http://schemas.openxmlformats.org/officeDocument/2006/relationships/slideLayout" Target="../slideLayouts/slideLayout17.xml"/><Relationship Id="rId5" Type="http://schemas.openxmlformats.org/officeDocument/2006/relationships/image" Target="../media/image56.jpeg"/><Relationship Id="rId4" Type="http://schemas.openxmlformats.org/officeDocument/2006/relationships/image" Target="../media/image55.png"/></Relationships>
</file>

<file path=ppt/slides/_rels/slide33.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7.xml"/><Relationship Id="rId4" Type="http://schemas.openxmlformats.org/officeDocument/2006/relationships/image" Target="../media/image8.gif"/></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descr="moon beac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288463" cy="697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WordArt 5"/>
          <p:cNvSpPr>
            <a:spLocks noChangeArrowheads="1" noChangeShapeType="1" noTextEdit="1"/>
          </p:cNvSpPr>
          <p:nvPr/>
        </p:nvSpPr>
        <p:spPr bwMode="auto">
          <a:xfrm>
            <a:off x="3276600" y="765175"/>
            <a:ext cx="4981575" cy="2016125"/>
          </a:xfrm>
          <a:prstGeom prst="rect">
            <a:avLst/>
          </a:prstGeom>
        </p:spPr>
        <p:txBody>
          <a:bodyPr wrap="none" fromWordArt="1">
            <a:prstTxWarp prst="textPlain">
              <a:avLst>
                <a:gd name="adj" fmla="val 50000"/>
              </a:avLst>
            </a:prstTxWarp>
          </a:bodyPr>
          <a:lstStyle/>
          <a:p>
            <a:pPr algn="ctr"/>
            <a:endParaRPr lang="ru-RU" sz="3600" kern="10">
              <a:ln w="19050">
                <a:solidFill>
                  <a:schemeClr val="tx1"/>
                </a:solidFill>
                <a:round/>
                <a:headEnd/>
                <a:tailEnd/>
              </a:ln>
              <a:solidFill>
                <a:srgbClr val="F1FC0C"/>
              </a:solidFill>
              <a:effectLst>
                <a:outerShdw dist="35921" dir="2700000" algn="ctr" rotWithShape="0">
                  <a:srgbClr val="990000"/>
                </a:outerShdw>
              </a:effectLst>
              <a:latin typeface="Impact" panose="020B0806030902050204" pitchFamily="34" charset="0"/>
            </a:endParaRPr>
          </a:p>
        </p:txBody>
      </p:sp>
      <p:sp>
        <p:nvSpPr>
          <p:cNvPr id="6148" name="WordArt 7"/>
          <p:cNvSpPr>
            <a:spLocks noChangeArrowheads="1" noChangeShapeType="1" noTextEdit="1"/>
          </p:cNvSpPr>
          <p:nvPr/>
        </p:nvSpPr>
        <p:spPr bwMode="auto">
          <a:xfrm>
            <a:off x="323850" y="6021388"/>
            <a:ext cx="1943100" cy="433387"/>
          </a:xfrm>
          <a:prstGeom prst="rect">
            <a:avLst/>
          </a:prstGeom>
        </p:spPr>
        <p:txBody>
          <a:bodyPr wrap="none" fromWordArt="1">
            <a:prstTxWarp prst="textPlain">
              <a:avLst>
                <a:gd name="adj" fmla="val 50000"/>
              </a:avLst>
            </a:prstTxWarp>
          </a:bodyPr>
          <a:lstStyle/>
          <a:p>
            <a:pPr algn="ctr"/>
            <a:endParaRPr lang="ru-RU" sz="3600" b="1" i="1" kern="10">
              <a:ln w="9525">
                <a:solidFill>
                  <a:srgbClr val="660033"/>
                </a:solidFill>
                <a:round/>
                <a:headEnd/>
                <a:tailEnd/>
              </a:ln>
              <a:solidFill>
                <a:srgbClr val="F1FC0C"/>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sp>
        <p:nvSpPr>
          <p:cNvPr id="6149" name="WordArt 9"/>
          <p:cNvSpPr>
            <a:spLocks noChangeArrowheads="1" noChangeShapeType="1" noTextEdit="1"/>
          </p:cNvSpPr>
          <p:nvPr/>
        </p:nvSpPr>
        <p:spPr bwMode="auto">
          <a:xfrm>
            <a:off x="5292725" y="5516563"/>
            <a:ext cx="3419475" cy="1028700"/>
          </a:xfrm>
          <a:prstGeom prst="rect">
            <a:avLst/>
          </a:prstGeom>
        </p:spPr>
        <p:txBody>
          <a:bodyPr wrap="none" fromWordArt="1">
            <a:prstTxWarp prst="textPlain">
              <a:avLst>
                <a:gd name="adj" fmla="val 50000"/>
              </a:avLst>
            </a:prstTxWarp>
          </a:bodyPr>
          <a:lstStyle/>
          <a:p>
            <a:pPr algn="ctr"/>
            <a:r>
              <a:rPr lang="ru-RU" sz="3600" b="1" i="1" kern="10">
                <a:ln w="9525">
                  <a:solidFill>
                    <a:srgbClr val="660033"/>
                  </a:solidFill>
                  <a:round/>
                  <a:headEnd/>
                  <a:tailEnd/>
                </a:ln>
                <a:solidFill>
                  <a:srgbClr val="F1FC0C"/>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a:t>
            </a:r>
          </a:p>
        </p:txBody>
      </p:sp>
      <p:sp>
        <p:nvSpPr>
          <p:cNvPr id="6150" name="TextBox 5"/>
          <p:cNvSpPr txBox="1">
            <a:spLocks noChangeArrowheads="1"/>
          </p:cNvSpPr>
          <p:nvPr/>
        </p:nvSpPr>
        <p:spPr bwMode="auto">
          <a:xfrm>
            <a:off x="1295400" y="725488"/>
            <a:ext cx="7092950"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kk-KZ" altLang="ru-RU" sz="3600" b="1">
                <a:solidFill>
                  <a:srgbClr val="FFFF00"/>
                </a:solidFill>
                <a:latin typeface="Times New Roman" panose="02020603050405020304" pitchFamily="18" charset="0"/>
                <a:cs typeface="Times New Roman" panose="02020603050405020304" pitchFamily="18" charset="0"/>
              </a:rPr>
              <a:t>Тақырыбы:  </a:t>
            </a:r>
            <a:r>
              <a:rPr lang="kk-KZ" altLang="ru-RU" sz="4800" b="1">
                <a:solidFill>
                  <a:srgbClr val="FFFF00"/>
                </a:solidFill>
                <a:latin typeface="Times New Roman" panose="02020603050405020304" pitchFamily="18" charset="0"/>
                <a:cs typeface="Times New Roman" panose="02020603050405020304" pitchFamily="18" charset="0"/>
              </a:rPr>
              <a:t>АЙ- ЖЕРДІҢ ТАБИҒИ СЕРІГІ</a:t>
            </a:r>
            <a:endParaRPr lang="ru-RU" altLang="ru-RU" sz="4800" b="1">
              <a:solidFill>
                <a:srgbClr val="FFFF00"/>
              </a:solidFill>
              <a:latin typeface="Times New Roman" panose="02020603050405020304" pitchFamily="18" charset="0"/>
              <a:cs typeface="Times New Roman" panose="02020603050405020304" pitchFamily="18" charset="0"/>
            </a:endParaRPr>
          </a:p>
        </p:txBody>
      </p:sp>
      <p:sp>
        <p:nvSpPr>
          <p:cNvPr id="6151" name="TextBox 6"/>
          <p:cNvSpPr txBox="1">
            <a:spLocks noChangeArrowheads="1"/>
          </p:cNvSpPr>
          <p:nvPr/>
        </p:nvSpPr>
        <p:spPr bwMode="auto">
          <a:xfrm>
            <a:off x="468313" y="4398963"/>
            <a:ext cx="6264275"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kk-KZ" altLang="ru-RU" sz="2800" b="1">
                <a:solidFill>
                  <a:srgbClr val="FFFF00"/>
                </a:solidFill>
                <a:latin typeface="Times New Roman" panose="02020603050405020304" pitchFamily="18" charset="0"/>
                <a:cs typeface="Times New Roman" panose="02020603050405020304" pitchFamily="18" charset="0"/>
              </a:rPr>
              <a:t>Жаратылыстану. 2 «А» сынып</a:t>
            </a:r>
          </a:p>
          <a:p>
            <a:pPr eaLnBrk="1" hangingPunct="1">
              <a:spcBef>
                <a:spcPct val="0"/>
              </a:spcBef>
              <a:buFontTx/>
              <a:buNone/>
            </a:pPr>
            <a:r>
              <a:rPr lang="kk-KZ" altLang="ru-RU" sz="2800" b="1">
                <a:solidFill>
                  <a:srgbClr val="FFFF00"/>
                </a:solidFill>
                <a:latin typeface="Times New Roman" panose="02020603050405020304" pitchFamily="18" charset="0"/>
                <a:cs typeface="Times New Roman" panose="02020603050405020304" pitchFamily="18" charset="0"/>
              </a:rPr>
              <a:t>Алматы облысы.Іле ауданы.Чапаев ауылы.№ 10 орта мектеп.</a:t>
            </a:r>
            <a:endParaRPr lang="ru-RU" altLang="ru-RU" sz="2800" b="1">
              <a:solidFill>
                <a:srgbClr val="FFFF00"/>
              </a:solidFill>
              <a:latin typeface="Times New Roman" panose="02020603050405020304" pitchFamily="18" charset="0"/>
              <a:cs typeface="Times New Roman" panose="02020603050405020304" pitchFamily="18" charset="0"/>
            </a:endParaRPr>
          </a:p>
          <a:p>
            <a:pPr eaLnBrk="1" hangingPunct="1">
              <a:spcBef>
                <a:spcPct val="0"/>
              </a:spcBef>
              <a:buFontTx/>
              <a:buNone/>
            </a:pPr>
            <a:r>
              <a:rPr lang="ru-RU" altLang="ru-RU" sz="2800" b="1">
                <a:solidFill>
                  <a:srgbClr val="FFFF00"/>
                </a:solidFill>
                <a:latin typeface="Times New Roman" panose="02020603050405020304" pitchFamily="18" charset="0"/>
                <a:cs typeface="Times New Roman" panose="02020603050405020304" pitchFamily="18" charset="0"/>
              </a:rPr>
              <a:t>Бастауыш сынып мұғалімі </a:t>
            </a:r>
          </a:p>
          <a:p>
            <a:pPr eaLnBrk="1" hangingPunct="1">
              <a:spcBef>
                <a:spcPct val="0"/>
              </a:spcBef>
              <a:buFontTx/>
              <a:buNone/>
            </a:pPr>
            <a:r>
              <a:rPr lang="kk-KZ" altLang="ru-RU" sz="2800" b="1">
                <a:solidFill>
                  <a:srgbClr val="FFFF00"/>
                </a:solidFill>
                <a:latin typeface="Times New Roman" panose="02020603050405020304" pitchFamily="18" charset="0"/>
                <a:cs typeface="Times New Roman" panose="02020603050405020304" pitchFamily="18" charset="0"/>
              </a:rPr>
              <a:t>Айдымбаева Арай Болатовна</a:t>
            </a:r>
            <a:endParaRPr lang="ru-RU" altLang="ru-RU" sz="2800" b="1">
              <a:solidFill>
                <a:srgbClr val="FFFF00"/>
              </a:solidFill>
              <a:latin typeface="Times New Roman" panose="02020603050405020304" pitchFamily="18" charset="0"/>
              <a:cs typeface="Times New Roman" panose="02020603050405020304" pitchFamily="18" charset="0"/>
            </a:endParaRPr>
          </a:p>
        </p:txBody>
      </p:sp>
    </p:spTree>
  </p:cSld>
  <p:clrMapOvr>
    <a:masterClrMapping/>
  </p:clrMapOvr>
  <p:transition spd="med">
    <p:spli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457200" y="4267200"/>
            <a:ext cx="3733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kk-KZ" altLang="ru-RU" sz="1800" b="1">
                <a:latin typeface="Verdana" panose="020B0604030504040204" pitchFamily="34" charset="0"/>
              </a:rPr>
              <a:t>Ай- деген ұғым бізге ежелгі римдіктерден еңген</a:t>
            </a:r>
            <a:endParaRPr lang="en-GB" altLang="ru-RU" sz="1800" b="1">
              <a:latin typeface="Verdana" panose="020B0604030504040204" pitchFamily="34" charset="0"/>
            </a:endParaRPr>
          </a:p>
        </p:txBody>
      </p:sp>
      <p:sp>
        <p:nvSpPr>
          <p:cNvPr id="22531" name="Rectangle 3"/>
          <p:cNvSpPr>
            <a:spLocks noChangeArrowheads="1"/>
          </p:cNvSpPr>
          <p:nvPr/>
        </p:nvSpPr>
        <p:spPr bwMode="auto">
          <a:xfrm>
            <a:off x="3581400" y="381000"/>
            <a:ext cx="3505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800" b="1">
                <a:latin typeface="Verdana" panose="020B0604030504040204" pitchFamily="34" charset="0"/>
              </a:rPr>
              <a:t>Ежелгі гректер айды ғаламшар деп ойлаған.</a:t>
            </a:r>
            <a:endParaRPr lang="en-US" altLang="ru-RU" sz="1800" b="1">
              <a:latin typeface="Verdana" panose="020B0604030504040204" pitchFamily="34" charset="0"/>
            </a:endParaRPr>
          </a:p>
        </p:txBody>
      </p:sp>
      <p:pic>
        <p:nvPicPr>
          <p:cNvPr id="22532" name="Picture 4" descr="RomaColosse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3384550"/>
            <a:ext cx="4343400" cy="347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5" descr="Luna1_ne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0"/>
            <a:ext cx="2133600" cy="197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6" descr="Dr_grecij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3581400" cy="268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pli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539750" y="-315913"/>
            <a:ext cx="8229600" cy="1143001"/>
          </a:xfrm>
        </p:spPr>
        <p:txBody>
          <a:bodyPr/>
          <a:lstStyle/>
          <a:p>
            <a:pPr eaLnBrk="1" hangingPunct="1"/>
            <a:r>
              <a:rPr lang="ru-RU" altLang="ru-RU" sz="1600" smtClean="0">
                <a:solidFill>
                  <a:schemeClr val="tx1"/>
                </a:solidFill>
              </a:rPr>
              <a:t>Орбита Луны.  Фазы Луны.</a:t>
            </a:r>
          </a:p>
        </p:txBody>
      </p:sp>
      <p:pic>
        <p:nvPicPr>
          <p:cNvPr id="24579" name="Picture 3" descr="orbita уны"/>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813" y="333375"/>
            <a:ext cx="5976937"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Text Box 9"/>
          <p:cNvSpPr txBox="1">
            <a:spLocks noChangeArrowheads="1"/>
          </p:cNvSpPr>
          <p:nvPr/>
        </p:nvSpPr>
        <p:spPr bwMode="auto">
          <a:xfrm>
            <a:off x="539750" y="5373688"/>
            <a:ext cx="8353425"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ru-RU" altLang="ru-RU" sz="2000">
                <a:solidFill>
                  <a:srgbClr val="F1FC0C"/>
                </a:solidFill>
              </a:rPr>
              <a:t>             Ай жерді 29,5 тәулікте  1  рет  айналып шығады</a:t>
            </a:r>
            <a:r>
              <a:rPr lang="kk-KZ" altLang="ru-RU" sz="2000">
                <a:solidFill>
                  <a:srgbClr val="F1FC0C"/>
                </a:solidFill>
              </a:rPr>
              <a:t>.Ол жерді сағатына 36 км жылдамдықпен айналады.</a:t>
            </a:r>
            <a:r>
              <a:rPr lang="ru-RU" altLang="ru-RU" sz="2000">
                <a:solidFill>
                  <a:srgbClr val="F1FC0C"/>
                </a:solidFill>
              </a:rPr>
              <a:t> Ай жерді айналғанда тек қана бір жағымен айналады.</a:t>
            </a:r>
          </a:p>
          <a:p>
            <a:pPr eaLnBrk="1" hangingPunct="1">
              <a:spcBef>
                <a:spcPct val="50000"/>
              </a:spcBef>
              <a:buFontTx/>
              <a:buNone/>
            </a:pPr>
            <a:endParaRPr lang="ru-RU" altLang="ru-RU" sz="2000">
              <a:solidFill>
                <a:srgbClr val="F1FC0C"/>
              </a:solidFill>
            </a:endParaRPr>
          </a:p>
        </p:txBody>
      </p:sp>
    </p:spTree>
  </p:cSld>
  <p:clrMapOvr>
    <a:masterClrMapping/>
  </p:clrMapOvr>
  <p:transition spd="med">
    <p:pull dir="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AutoShape 6"/>
          <p:cNvSpPr>
            <a:spLocks noChangeArrowheads="1"/>
          </p:cNvSpPr>
          <p:nvPr/>
        </p:nvSpPr>
        <p:spPr bwMode="auto">
          <a:xfrm>
            <a:off x="611188" y="549275"/>
            <a:ext cx="8137525" cy="5184775"/>
          </a:xfrm>
          <a:prstGeom prst="horizontalScroll">
            <a:avLst>
              <a:gd name="adj" fmla="val 12500"/>
            </a:avLst>
          </a:prstGeom>
          <a:solidFill>
            <a:schemeClr val="bg1"/>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ru-RU" altLang="ru-RU" sz="1800">
              <a:solidFill>
                <a:srgbClr val="000000"/>
              </a:solidFill>
              <a:latin typeface="Arial" panose="020B0604020202020204" pitchFamily="34" charset="0"/>
            </a:endParaRPr>
          </a:p>
        </p:txBody>
      </p:sp>
      <p:pic>
        <p:nvPicPr>
          <p:cNvPr id="26627" name="Picture 5" descr="09f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813" y="1700213"/>
            <a:ext cx="6480175"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7" descr="wizard-col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4388" y="5129213"/>
            <a:ext cx="1631950"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Rectangle 4"/>
          <p:cNvSpPr>
            <a:spLocks noGrp="1" noChangeArrowheads="1"/>
          </p:cNvSpPr>
          <p:nvPr>
            <p:ph type="title"/>
          </p:nvPr>
        </p:nvSpPr>
        <p:spPr>
          <a:xfrm>
            <a:off x="468313" y="260350"/>
            <a:ext cx="8229600" cy="1143000"/>
          </a:xfrm>
        </p:spPr>
        <p:txBody>
          <a:bodyPr/>
          <a:lstStyle/>
          <a:p>
            <a:pPr algn="l" eaLnBrk="1" hangingPunct="1"/>
            <a:r>
              <a:rPr lang="ru-RU" altLang="ru-RU" sz="2800" smtClean="0">
                <a:solidFill>
                  <a:srgbClr val="FF0000"/>
                </a:solidFill>
                <a:latin typeface="Times New Roman" panose="02020603050405020304" pitchFamily="18" charset="0"/>
                <a:cs typeface="Times New Roman" panose="02020603050405020304" pitchFamily="18" charset="0"/>
              </a:rPr>
              <a:t>Айдың жерден арақашықтығы 356 400 км.                      </a:t>
            </a:r>
          </a:p>
        </p:txBody>
      </p:sp>
    </p:spTree>
  </p:cSld>
  <p:clrMapOvr>
    <a:masterClrMapping/>
  </p:clrMapOvr>
  <p:transition spd="med">
    <p:spli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5604"/>
                                        </p:tgtEl>
                                        <p:attrNameLst>
                                          <p:attrName>style.visibility</p:attrName>
                                        </p:attrNameLst>
                                      </p:cBhvr>
                                      <p:to>
                                        <p:strVal val="visible"/>
                                      </p:to>
                                    </p:set>
                                    <p:anim calcmode="lin" valueType="num">
                                      <p:cBhvr>
                                        <p:cTn id="7" dur="2000" fill="hold"/>
                                        <p:tgtEl>
                                          <p:spTgt spid="25604"/>
                                        </p:tgtEl>
                                        <p:attrNameLst>
                                          <p:attrName>ppt_w</p:attrName>
                                        </p:attrNameLst>
                                      </p:cBhvr>
                                      <p:tavLst>
                                        <p:tav tm="0">
                                          <p:val>
                                            <p:fltVal val="0"/>
                                          </p:val>
                                        </p:tav>
                                        <p:tav tm="100000">
                                          <p:val>
                                            <p:strVal val="#ppt_w"/>
                                          </p:val>
                                        </p:tav>
                                      </p:tavLst>
                                    </p:anim>
                                    <p:anim calcmode="lin" valueType="num">
                                      <p:cBhvr>
                                        <p:cTn id="8" dur="2000" fill="hold"/>
                                        <p:tgtEl>
                                          <p:spTgt spid="25604"/>
                                        </p:tgtEl>
                                        <p:attrNameLst>
                                          <p:attrName>ppt_h</p:attrName>
                                        </p:attrNameLst>
                                      </p:cBhvr>
                                      <p:tavLst>
                                        <p:tav tm="0">
                                          <p:val>
                                            <p:fltVal val="0"/>
                                          </p:val>
                                        </p:tav>
                                        <p:tav tm="100000">
                                          <p:val>
                                            <p:strVal val="#ppt_h"/>
                                          </p:val>
                                        </p:tav>
                                      </p:tavLst>
                                    </p:anim>
                                    <p:animEffect transition="in" filter="fade">
                                      <p:cBhvr>
                                        <p:cTn id="9" dur="2000"/>
                                        <p:tgtEl>
                                          <p:spTgt spid="256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274638"/>
            <a:ext cx="7715250" cy="777875"/>
          </a:xfrm>
        </p:spPr>
        <p:txBody>
          <a:bodyPr/>
          <a:lstStyle/>
          <a:p>
            <a:pPr eaLnBrk="1" hangingPunct="1"/>
            <a:r>
              <a:rPr lang="kk-KZ" altLang="ru-RU" sz="2000" b="1" u="sng" smtClean="0">
                <a:solidFill>
                  <a:srgbClr val="FF0000"/>
                </a:solidFill>
              </a:rPr>
              <a:t>Айды телескоппен қарағандағы беткі көрінісі </a:t>
            </a:r>
            <a:endParaRPr lang="ru-RU" altLang="ru-RU" sz="2000" b="1" u="sng" smtClean="0">
              <a:solidFill>
                <a:srgbClr val="FF0000"/>
              </a:solidFill>
            </a:endParaRPr>
          </a:p>
        </p:txBody>
      </p:sp>
      <p:sp>
        <p:nvSpPr>
          <p:cNvPr id="28675" name="Rectangle 6"/>
          <p:cNvSpPr>
            <a:spLocks noGrp="1" noChangeArrowheads="1"/>
          </p:cNvSpPr>
          <p:nvPr>
            <p:ph type="body" sz="half" idx="1"/>
          </p:nvPr>
        </p:nvSpPr>
        <p:spPr/>
        <p:txBody>
          <a:bodyPr/>
          <a:lstStyle/>
          <a:p>
            <a:pPr eaLnBrk="1" hangingPunct="1">
              <a:lnSpc>
                <a:spcPct val="80000"/>
              </a:lnSpc>
            </a:pPr>
            <a:endParaRPr lang="ru-RU" altLang="ru-RU" sz="2400" smtClean="0"/>
          </a:p>
        </p:txBody>
      </p:sp>
      <p:sp>
        <p:nvSpPr>
          <p:cNvPr id="28676" name="Rectangle 7"/>
          <p:cNvSpPr>
            <a:spLocks noGrp="1" noChangeArrowheads="1"/>
          </p:cNvSpPr>
          <p:nvPr>
            <p:ph type="body" sz="half" idx="2"/>
          </p:nvPr>
        </p:nvSpPr>
        <p:spPr>
          <a:xfrm>
            <a:off x="5076825" y="1844675"/>
            <a:ext cx="3816350" cy="4103688"/>
          </a:xfrm>
        </p:spPr>
        <p:txBody>
          <a:bodyPr/>
          <a:lstStyle/>
          <a:p>
            <a:pPr eaLnBrk="1" hangingPunct="1">
              <a:lnSpc>
                <a:spcPct val="80000"/>
              </a:lnSpc>
            </a:pPr>
            <a:endParaRPr lang="en-GB" altLang="ru-RU" sz="2000" smtClean="0">
              <a:solidFill>
                <a:srgbClr val="F6FD61"/>
              </a:solidFill>
            </a:endParaRPr>
          </a:p>
          <a:p>
            <a:pPr algn="ctr" eaLnBrk="1" hangingPunct="1">
              <a:lnSpc>
                <a:spcPct val="80000"/>
              </a:lnSpc>
              <a:buFontTx/>
              <a:buNone/>
            </a:pPr>
            <a:r>
              <a:rPr lang="kk-KZ" altLang="ru-RU" sz="2000" smtClean="0">
                <a:solidFill>
                  <a:srgbClr val="F6FD61"/>
                </a:solidFill>
              </a:rPr>
              <a:t>Бірнеше мың жыл бұрын</a:t>
            </a:r>
          </a:p>
          <a:p>
            <a:pPr algn="ctr" eaLnBrk="1" hangingPunct="1">
              <a:lnSpc>
                <a:spcPct val="80000"/>
              </a:lnSpc>
              <a:buFontTx/>
              <a:buNone/>
            </a:pPr>
            <a:r>
              <a:rPr lang="kk-KZ" altLang="ru-RU" sz="2000" smtClean="0">
                <a:solidFill>
                  <a:srgbClr val="F6FD61"/>
                </a:solidFill>
              </a:rPr>
              <a:t> Галилео Галилей ай </a:t>
            </a:r>
          </a:p>
          <a:p>
            <a:pPr algn="ctr" eaLnBrk="1" hangingPunct="1">
              <a:lnSpc>
                <a:spcPct val="80000"/>
              </a:lnSpc>
              <a:buFontTx/>
              <a:buNone/>
            </a:pPr>
            <a:r>
              <a:rPr lang="kk-KZ" altLang="ru-RU" sz="2000" smtClean="0">
                <a:solidFill>
                  <a:srgbClr val="F6FD61"/>
                </a:solidFill>
              </a:rPr>
              <a:t>бетіндегі дақтарды  теңіздер деп ойлаған.Изобилия,Бурь,</a:t>
            </a:r>
          </a:p>
          <a:p>
            <a:pPr algn="ctr" eaLnBrk="1" hangingPunct="1">
              <a:lnSpc>
                <a:spcPct val="80000"/>
              </a:lnSpc>
              <a:buFontTx/>
              <a:buNone/>
            </a:pPr>
            <a:r>
              <a:rPr lang="kk-KZ" altLang="ru-RU" sz="2000" smtClean="0">
                <a:solidFill>
                  <a:srgbClr val="F6FD61"/>
                </a:solidFill>
              </a:rPr>
              <a:t>     Бұлт, Жаңбыр теңіздері- деп ат қойған.</a:t>
            </a:r>
            <a:endParaRPr lang="ru-RU" altLang="ru-RU" sz="2000" smtClean="0">
              <a:solidFill>
                <a:srgbClr val="F6FD61"/>
              </a:solidFill>
            </a:endParaRPr>
          </a:p>
        </p:txBody>
      </p:sp>
      <p:pic>
        <p:nvPicPr>
          <p:cNvPr id="28677" name="Picture 3" descr="карта поверхности Луны - вид в телескоп"/>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557338"/>
            <a:ext cx="4824412" cy="482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pull dir="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Earth Mo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381000"/>
            <a:ext cx="4876800" cy="471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Text Box 3"/>
          <p:cNvSpPr txBox="1">
            <a:spLocks noChangeArrowheads="1"/>
          </p:cNvSpPr>
          <p:nvPr/>
        </p:nvSpPr>
        <p:spPr bwMode="auto">
          <a:xfrm>
            <a:off x="381000" y="5486400"/>
            <a:ext cx="8229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kk-KZ" altLang="ru-RU" sz="2000" b="1">
                <a:solidFill>
                  <a:srgbClr val="F6FD61"/>
                </a:solidFill>
                <a:latin typeface="Verdana" panose="020B0604030504040204" pitchFamily="34" charset="0"/>
              </a:rPr>
              <a:t>Айдың диаметрі Жердің диаметірінен 4 есе кішкентай.</a:t>
            </a:r>
            <a:endParaRPr lang="en-GB" altLang="ru-RU" sz="2000" b="1">
              <a:solidFill>
                <a:srgbClr val="F6FD61"/>
              </a:solidFill>
              <a:latin typeface="Verdana" panose="020B0604030504040204" pitchFamily="34" charset="0"/>
            </a:endParaRPr>
          </a:p>
        </p:txBody>
      </p:sp>
    </p:spTree>
  </p:cSld>
  <p:clrMapOvr>
    <a:masterClrMapping/>
  </p:clrMapOvr>
  <p:transition spd="med">
    <p:pull dir="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2770" name="Picture 10" descr="moonphases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260350"/>
            <a:ext cx="8569325" cy="352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6" name="Rectangle 4"/>
          <p:cNvSpPr>
            <a:spLocks noGrp="1" noChangeArrowheads="1"/>
          </p:cNvSpPr>
          <p:nvPr>
            <p:ph type="title"/>
          </p:nvPr>
        </p:nvSpPr>
        <p:spPr>
          <a:xfrm>
            <a:off x="468313" y="0"/>
            <a:ext cx="8675687" cy="1143000"/>
          </a:xfrm>
        </p:spPr>
        <p:txBody>
          <a:bodyPr/>
          <a:lstStyle/>
          <a:p>
            <a:pPr algn="l" eaLnBrk="1" hangingPunct="1"/>
            <a:r>
              <a:rPr lang="ru-RU" altLang="ru-RU" sz="1600" smtClean="0"/>
              <a:t>            </a:t>
            </a:r>
          </a:p>
        </p:txBody>
      </p:sp>
      <p:sp>
        <p:nvSpPr>
          <p:cNvPr id="32772" name="TextBox 3"/>
          <p:cNvSpPr txBox="1">
            <a:spLocks noChangeArrowheads="1"/>
          </p:cNvSpPr>
          <p:nvPr/>
        </p:nvSpPr>
        <p:spPr bwMode="auto">
          <a:xfrm>
            <a:off x="827088" y="4797425"/>
            <a:ext cx="7848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kk-KZ" altLang="ru-RU" sz="2400" b="1">
                <a:solidFill>
                  <a:srgbClr val="FF0000"/>
                </a:solidFill>
                <a:latin typeface="Times New Roman" panose="02020603050405020304" pitchFamily="18" charset="0"/>
                <a:cs typeface="Times New Roman" panose="02020603050405020304" pitchFamily="18" charset="0"/>
              </a:rPr>
              <a:t>Ай өздігінен сәуле шығармайды,Күн оның әртүрлі бөлігіне сәуле түсіреді.</a:t>
            </a:r>
            <a:endParaRPr lang="ru-RU" altLang="ru-RU"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spd="med">
    <p:spli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49156"/>
                                        </p:tgtEl>
                                        <p:attrNameLst>
                                          <p:attrName>style.visibility</p:attrName>
                                        </p:attrNameLst>
                                      </p:cBhvr>
                                      <p:to>
                                        <p:strVal val="visible"/>
                                      </p:to>
                                    </p:set>
                                    <p:animEffect transition="in" filter="dissolve">
                                      <p:cBhvr>
                                        <p:cTn id="7" dur="500"/>
                                        <p:tgtEl>
                                          <p:spTgt spid="49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6"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4818" name="Picture 2" descr="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850" y="0"/>
            <a:ext cx="1654175" cy="165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19" name="Picture 3" descr="moonphas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188913"/>
            <a:ext cx="4171950" cy="6375400"/>
          </a:xfrm>
          <a:prstGeom prst="rect">
            <a:avLst/>
          </a:prstGeom>
          <a:noFill/>
          <a:ln w="76200">
            <a:pattFill prst="smConfetti">
              <a:fgClr>
                <a:srgbClr val="FF9933"/>
              </a:fgClr>
              <a:bgClr>
                <a:srgbClr val="FFFFFF"/>
              </a:bgClr>
            </a:pattFill>
            <a:miter lim="800000"/>
            <a:headEnd/>
            <a:tailEnd/>
          </a:ln>
          <a:extLst>
            <a:ext uri="{909E8E84-426E-40DD-AFC4-6F175D3DCCD1}">
              <a14:hiddenFill xmlns:a14="http://schemas.microsoft.com/office/drawing/2010/main">
                <a:solidFill>
                  <a:srgbClr val="FFFFFF"/>
                </a:solidFill>
              </a14:hiddenFill>
            </a:ext>
          </a:extLst>
        </p:spPr>
      </p:pic>
      <p:sp>
        <p:nvSpPr>
          <p:cNvPr id="246788" name="Rectangle 4"/>
          <p:cNvSpPr>
            <a:spLocks noGrp="1" noChangeArrowheads="1"/>
          </p:cNvSpPr>
          <p:nvPr>
            <p:ph type="title"/>
          </p:nvPr>
        </p:nvSpPr>
        <p:spPr>
          <a:xfrm>
            <a:off x="5003800" y="-100013"/>
            <a:ext cx="3960813" cy="6553201"/>
          </a:xfrm>
        </p:spPr>
        <p:txBody>
          <a:bodyPr/>
          <a:lstStyle/>
          <a:p>
            <a:pPr algn="l" eaLnBrk="1" hangingPunct="1"/>
            <a:r>
              <a:rPr lang="kk-KZ" altLang="ru-RU" sz="2000" smtClean="0"/>
              <a:t/>
            </a:r>
            <a:br>
              <a:rPr lang="kk-KZ" altLang="ru-RU" sz="2000" smtClean="0"/>
            </a:br>
            <a:r>
              <a:rPr lang="kk-KZ" altLang="ru-RU" sz="2000" smtClean="0"/>
              <a:t/>
            </a:r>
            <a:br>
              <a:rPr lang="kk-KZ" altLang="ru-RU" sz="2000" smtClean="0"/>
            </a:br>
            <a:r>
              <a:rPr lang="kk-KZ" altLang="ru-RU" sz="2000" smtClean="0"/>
              <a:t/>
            </a:r>
            <a:br>
              <a:rPr lang="kk-KZ" altLang="ru-RU" sz="2000" smtClean="0"/>
            </a:br>
            <a:r>
              <a:rPr lang="kk-KZ" altLang="ru-RU" sz="2000" smtClean="0">
                <a:latin typeface="Times New Roman" panose="02020603050405020304" pitchFamily="18" charset="0"/>
                <a:cs typeface="Times New Roman" panose="02020603050405020304" pitchFamily="18" charset="0"/>
              </a:rPr>
              <a:t>Ай фазасы-Айдың жерден жарық болып көрінбейтін бөлігінің  әр түрлі пішінде болуы.Күн сәулесі айдың бізге көрінбейтн жағына түскенде түні бойы бізге көрінбей кетеді.Бұл фазаны жаңа ай деп атайды.Екі апта өткен кейін оның көлемі ұлғайып  жарты айдан соң толық айға айналады.Бұл фаза айдың толысуы деп атайды.Осыдан кейін аталған процестер қайталана береді</a:t>
            </a:r>
            <a:r>
              <a:rPr lang="kk-KZ" altLang="ru-RU" sz="2000" smtClean="0"/>
              <a:t>.</a:t>
            </a:r>
            <a:endParaRPr lang="ru-RU" altLang="ru-RU" sz="2000" smtClean="0"/>
          </a:p>
        </p:txBody>
      </p:sp>
      <p:sp>
        <p:nvSpPr>
          <p:cNvPr id="34821" name="Text Box 9"/>
          <p:cNvSpPr txBox="1">
            <a:spLocks noChangeArrowheads="1"/>
          </p:cNvSpPr>
          <p:nvPr/>
        </p:nvSpPr>
        <p:spPr bwMode="auto">
          <a:xfrm>
            <a:off x="6804025" y="5229225"/>
            <a:ext cx="28082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endParaRPr lang="ru-RU" altLang="ru-RU" sz="1200" b="1" i="1">
              <a:solidFill>
                <a:srgbClr val="000000"/>
              </a:solidFill>
              <a:latin typeface="Arial" panose="020B0604020202020204" pitchFamily="34" charset="0"/>
            </a:endParaRPr>
          </a:p>
        </p:txBody>
      </p:sp>
      <p:sp>
        <p:nvSpPr>
          <p:cNvPr id="34822" name="Text Box 10"/>
          <p:cNvSpPr txBox="1">
            <a:spLocks noChangeArrowheads="1"/>
          </p:cNvSpPr>
          <p:nvPr/>
        </p:nvSpPr>
        <p:spPr bwMode="auto">
          <a:xfrm>
            <a:off x="5435600" y="404813"/>
            <a:ext cx="33131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kk-KZ" altLang="ru-RU" sz="2400">
                <a:solidFill>
                  <a:srgbClr val="FF3300"/>
                </a:solidFill>
                <a:latin typeface="Times New Roman" panose="02020603050405020304" pitchFamily="18" charset="0"/>
                <a:cs typeface="Times New Roman" panose="02020603050405020304" pitchFamily="18" charset="0"/>
              </a:rPr>
              <a:t>Ай фазалары</a:t>
            </a:r>
            <a:endParaRPr lang="ru-RU" altLang="ru-RU" sz="2400">
              <a:solidFill>
                <a:srgbClr val="FF3300"/>
              </a:solidFill>
              <a:latin typeface="Times New Roman" panose="02020603050405020304" pitchFamily="18" charset="0"/>
              <a:cs typeface="Times New Roman" panose="02020603050405020304" pitchFamily="18" charset="0"/>
            </a:endParaRPr>
          </a:p>
        </p:txBody>
      </p:sp>
    </p:spTree>
  </p:cSld>
  <p:clrMapOvr>
    <a:masterClrMapping/>
  </p:clrMapOvr>
  <p:transition spd="med">
    <p:spli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246788"/>
                                        </p:tgtEl>
                                        <p:attrNameLst>
                                          <p:attrName>style.visibility</p:attrName>
                                        </p:attrNameLst>
                                      </p:cBhvr>
                                      <p:to>
                                        <p:strVal val="visible"/>
                                      </p:to>
                                    </p:set>
                                    <p:animEffect transition="in" filter="dissolve">
                                      <p:cBhvr>
                                        <p:cTn id="7" dur="500"/>
                                        <p:tgtEl>
                                          <p:spTgt spid="2467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78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20050411-a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1125538"/>
            <a:ext cx="74168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WordArt 4"/>
          <p:cNvSpPr>
            <a:spLocks noChangeArrowheads="1" noChangeShapeType="1" noTextEdit="1"/>
          </p:cNvSpPr>
          <p:nvPr/>
        </p:nvSpPr>
        <p:spPr bwMode="auto">
          <a:xfrm>
            <a:off x="7380288" y="549275"/>
            <a:ext cx="1008062" cy="165576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endParaRPr lang="ru-RU" sz="3600" b="1" kern="10">
              <a:solidFill>
                <a:srgbClr val="336699"/>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sp>
        <p:nvSpPr>
          <p:cNvPr id="107525" name="Rectangle 5"/>
          <p:cNvSpPr>
            <a:spLocks noGrp="1" noChangeArrowheads="1"/>
          </p:cNvSpPr>
          <p:nvPr>
            <p:ph type="title" idx="4294967295"/>
          </p:nvPr>
        </p:nvSpPr>
        <p:spPr>
          <a:xfrm>
            <a:off x="0" y="274638"/>
            <a:ext cx="8229600" cy="561975"/>
          </a:xfrm>
        </p:spPr>
        <p:txBody>
          <a:bodyPr rtlCol="0">
            <a:normAutofit fontScale="90000"/>
          </a:bodyPr>
          <a:lstStyle/>
          <a:p>
            <a:pPr eaLnBrk="1" fontAlgn="auto" hangingPunct="1">
              <a:spcAft>
                <a:spcPts val="0"/>
              </a:spcAft>
              <a:defRPr/>
            </a:pPr>
            <a:r>
              <a:rPr lang="kk-KZ" altLang="ru-RU" sz="4000" b="1" i="1" dirty="0" smtClean="0">
                <a:latin typeface="Times New Roman" panose="02020603050405020304" pitchFamily="18" charset="0"/>
                <a:cs typeface="Times New Roman" panose="02020603050405020304" pitchFamily="18" charset="0"/>
              </a:rPr>
              <a:t>Жаңа ай</a:t>
            </a:r>
            <a:endParaRPr lang="ru-RU" altLang="ru-RU" sz="4000" b="1" i="1" dirty="0" smtClean="0">
              <a:latin typeface="Times New Roman" panose="02020603050405020304" pitchFamily="18" charset="0"/>
              <a:cs typeface="Times New Roman" panose="02020603050405020304" pitchFamily="18" charset="0"/>
            </a:endParaRPr>
          </a:p>
        </p:txBody>
      </p:sp>
    </p:spTree>
  </p:cSld>
  <p:clrMapOvr>
    <a:masterClrMapping/>
  </p:clrMapOvr>
  <p:transition spd="med">
    <p:spli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7525"/>
                                        </p:tgtEl>
                                        <p:attrNameLst>
                                          <p:attrName>style.visibility</p:attrName>
                                        </p:attrNameLst>
                                      </p:cBhvr>
                                      <p:to>
                                        <p:strVal val="visible"/>
                                      </p:to>
                                    </p:set>
                                    <p:animEffect transition="in" filter="fade">
                                      <p:cBhvr>
                                        <p:cTn id="7" dur="2000"/>
                                        <p:tgtEl>
                                          <p:spTgt spid="1075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0594" name="Text Box 2"/>
          <p:cNvSpPr txBox="1">
            <a:spLocks noChangeArrowheads="1"/>
          </p:cNvSpPr>
          <p:nvPr/>
        </p:nvSpPr>
        <p:spPr bwMode="auto">
          <a:xfrm>
            <a:off x="533400" y="0"/>
            <a:ext cx="8077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kk-KZ" altLang="ru-RU" sz="3600" b="1" i="1">
                <a:latin typeface="Times New Roman" panose="02020603050405020304" pitchFamily="18" charset="0"/>
                <a:cs typeface="Times New Roman" panose="02020603050405020304" pitchFamily="18" charset="0"/>
              </a:rPr>
              <a:t>Толық ай </a:t>
            </a:r>
            <a:endParaRPr lang="en-US" altLang="ru-RU" sz="3600" b="1" i="1">
              <a:latin typeface="Times New Roman" panose="02020603050405020304" pitchFamily="18" charset="0"/>
              <a:cs typeface="Times New Roman" panose="02020603050405020304" pitchFamily="18" charset="0"/>
            </a:endParaRPr>
          </a:p>
        </p:txBody>
      </p:sp>
      <p:pic>
        <p:nvPicPr>
          <p:cNvPr id="38915" name="Picture 3" descr="full mo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36613"/>
            <a:ext cx="8893175" cy="651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6" name="WordArt 4"/>
          <p:cNvSpPr>
            <a:spLocks noChangeArrowheads="1" noChangeShapeType="1" noTextEdit="1"/>
          </p:cNvSpPr>
          <p:nvPr/>
        </p:nvSpPr>
        <p:spPr bwMode="auto">
          <a:xfrm>
            <a:off x="7596188" y="836613"/>
            <a:ext cx="792162" cy="100806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endParaRPr lang="ru-RU" sz="3600" b="1" kern="10">
              <a:solidFill>
                <a:srgbClr val="F1FC0C"/>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spTree>
  </p:cSld>
  <p:clrMapOvr>
    <a:masterClrMapping/>
  </p:clrMapOvr>
  <p:transition spd="med">
    <p:spli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10594">
                                            <p:txEl>
                                              <p:pRg st="0" end="0"/>
                                            </p:txEl>
                                          </p:spTgt>
                                        </p:tgtEl>
                                        <p:attrNameLst>
                                          <p:attrName>style.visibility</p:attrName>
                                        </p:attrNameLst>
                                      </p:cBhvr>
                                      <p:to>
                                        <p:strVal val="visible"/>
                                      </p:to>
                                    </p:set>
                                    <p:animEffect transition="in" filter="fade">
                                      <p:cBhvr>
                                        <p:cTn id="7" dur="2000"/>
                                        <p:tgtEl>
                                          <p:spTgt spid="11059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95235" name="Rectangle 3"/>
          <p:cNvSpPr>
            <a:spLocks noGrp="1" noChangeArrowheads="1"/>
          </p:cNvSpPr>
          <p:nvPr>
            <p:ph type="title"/>
          </p:nvPr>
        </p:nvSpPr>
        <p:spPr>
          <a:xfrm>
            <a:off x="-828675" y="0"/>
            <a:ext cx="10296525" cy="1628775"/>
          </a:xfrm>
        </p:spPr>
        <p:txBody>
          <a:bodyPr/>
          <a:lstStyle/>
          <a:p>
            <a:pPr eaLnBrk="1" hangingPunct="1"/>
            <a:r>
              <a:rPr lang="kk-KZ" altLang="ru-RU" sz="1800" b="1" smtClean="0">
                <a:solidFill>
                  <a:srgbClr val="F6FD61"/>
                </a:solidFill>
              </a:rPr>
              <a:t>                        </a:t>
            </a:r>
            <a:r>
              <a:rPr lang="kk-KZ" altLang="ru-RU" sz="2000" b="1" smtClean="0">
                <a:solidFill>
                  <a:srgbClr val="FF0000"/>
                </a:solidFill>
                <a:latin typeface="Times New Roman" panose="02020603050405020304" pitchFamily="18" charset="0"/>
                <a:cs typeface="Times New Roman" panose="02020603050405020304" pitchFamily="18" charset="0"/>
              </a:rPr>
              <a:t>Жерден айға қарайтын болсақ,айдың бетінен дақтар көруге болады.Ол дақтар метеориттердің жер бетіне құлауынан калған дақтар. </a:t>
            </a:r>
            <a:endParaRPr lang="ru-RU" altLang="ru-RU" sz="2000" b="1" smtClean="0">
              <a:solidFill>
                <a:srgbClr val="FF0000"/>
              </a:solidFill>
              <a:latin typeface="Times New Roman" panose="02020603050405020304" pitchFamily="18" charset="0"/>
              <a:cs typeface="Times New Roman" panose="02020603050405020304" pitchFamily="18" charset="0"/>
            </a:endParaRPr>
          </a:p>
        </p:txBody>
      </p:sp>
      <p:pic>
        <p:nvPicPr>
          <p:cNvPr id="40963" name="Picture 4" descr="Luna1_n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9688" y="1773238"/>
            <a:ext cx="6215062" cy="436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pli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95235"/>
                                        </p:tgtEl>
                                        <p:attrNameLst>
                                          <p:attrName>style.visibility</p:attrName>
                                        </p:attrNameLst>
                                      </p:cBhvr>
                                      <p:to>
                                        <p:strVal val="visible"/>
                                      </p:to>
                                    </p:set>
                                    <p:animEffect transition="in" filter="fade">
                                      <p:cBhvr>
                                        <p:cTn id="7" dur="800" decel="100000"/>
                                        <p:tgtEl>
                                          <p:spTgt spid="95235"/>
                                        </p:tgtEl>
                                      </p:cBhvr>
                                    </p:animEffect>
                                    <p:anim calcmode="lin" valueType="num">
                                      <p:cBhvr>
                                        <p:cTn id="8" dur="800" decel="100000" fill="hold"/>
                                        <p:tgtEl>
                                          <p:spTgt spid="95235"/>
                                        </p:tgtEl>
                                        <p:attrNameLst>
                                          <p:attrName>style.rotation</p:attrName>
                                        </p:attrNameLst>
                                      </p:cBhvr>
                                      <p:tavLst>
                                        <p:tav tm="0">
                                          <p:val>
                                            <p:fltVal val="-90"/>
                                          </p:val>
                                        </p:tav>
                                        <p:tav tm="100000">
                                          <p:val>
                                            <p:fltVal val="0"/>
                                          </p:val>
                                        </p:tav>
                                      </p:tavLst>
                                    </p:anim>
                                    <p:anim calcmode="lin" valueType="num">
                                      <p:cBhvr>
                                        <p:cTn id="9" dur="800" decel="100000" fill="hold"/>
                                        <p:tgtEl>
                                          <p:spTgt spid="95235"/>
                                        </p:tgtEl>
                                        <p:attrNameLst>
                                          <p:attrName>ppt_x</p:attrName>
                                        </p:attrNameLst>
                                      </p:cBhvr>
                                      <p:tavLst>
                                        <p:tav tm="0">
                                          <p:val>
                                            <p:strVal val="#ppt_x+0.4"/>
                                          </p:val>
                                        </p:tav>
                                        <p:tav tm="100000">
                                          <p:val>
                                            <p:strVal val="#ppt_x-0.05"/>
                                          </p:val>
                                        </p:tav>
                                      </p:tavLst>
                                    </p:anim>
                                    <p:anim calcmode="lin" valueType="num">
                                      <p:cBhvr>
                                        <p:cTn id="10" dur="800" decel="100000" fill="hold"/>
                                        <p:tgtEl>
                                          <p:spTgt spid="9523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9523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9523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5" grpId="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4" name="Rectangle 4"/>
          <p:cNvSpPr>
            <a:spLocks noGrp="1" noChangeArrowheads="1"/>
          </p:cNvSpPr>
          <p:nvPr>
            <p:ph type="title"/>
          </p:nvPr>
        </p:nvSpPr>
        <p:spPr/>
        <p:txBody>
          <a:bodyPr/>
          <a:lstStyle/>
          <a:p>
            <a:pPr eaLnBrk="1" hangingPunct="1"/>
            <a:r>
              <a:rPr lang="ru-RU" altLang="ru-RU" smtClean="0"/>
              <a:t>Луна</a:t>
            </a:r>
          </a:p>
        </p:txBody>
      </p:sp>
      <p:sp>
        <p:nvSpPr>
          <p:cNvPr id="8195" name="Rectangle 6"/>
          <p:cNvSpPr>
            <a:spLocks noChangeArrowheads="1"/>
          </p:cNvSpPr>
          <p:nvPr/>
        </p:nvSpPr>
        <p:spPr bwMode="auto">
          <a:xfrm>
            <a:off x="468313" y="333375"/>
            <a:ext cx="5372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kk-KZ" altLang="ru-RU" sz="2400" b="1" i="1">
                <a:solidFill>
                  <a:srgbClr val="F6FD61"/>
                </a:solidFill>
                <a:latin typeface="Arial" panose="020B0604020202020204" pitchFamily="34" charset="0"/>
              </a:rPr>
              <a:t>Әрине ол бізде АЙ</a:t>
            </a:r>
            <a:endParaRPr lang="ru-RU" altLang="ru-RU" sz="2400" b="1" i="1">
              <a:solidFill>
                <a:srgbClr val="F6FD61"/>
              </a:solidFill>
              <a:latin typeface="Arial" panose="020B0604020202020204" pitchFamily="34" charset="0"/>
            </a:endParaRPr>
          </a:p>
        </p:txBody>
      </p:sp>
      <p:pic>
        <p:nvPicPr>
          <p:cNvPr id="8196" name="Picture 5" descr="belt_of_venus5-jan17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70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Прямоугольник 6"/>
          <p:cNvSpPr>
            <a:spLocks noChangeArrowheads="1"/>
          </p:cNvSpPr>
          <p:nvPr/>
        </p:nvSpPr>
        <p:spPr bwMode="auto">
          <a:xfrm>
            <a:off x="971550" y="792163"/>
            <a:ext cx="8101013" cy="545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06000"/>
              </a:lnSpc>
              <a:spcBef>
                <a:spcPct val="0"/>
              </a:spcBef>
              <a:buFontTx/>
              <a:buNone/>
            </a:pPr>
            <a:r>
              <a:rPr lang="kk-KZ" altLang="ru-RU" sz="2000" b="1">
                <a:solidFill>
                  <a:srgbClr val="333333"/>
                </a:solidFill>
                <a:latin typeface="Times New Roman" panose="02020603050405020304" pitchFamily="18" charset="0"/>
                <a:ea typeface="Calibri" panose="020F0502020204030204" pitchFamily="34" charset="0"/>
                <a:cs typeface="Times New Roman" panose="02020603050405020304" pitchFamily="18" charset="0"/>
              </a:rPr>
              <a:t>Оқу мақсаттары:</a:t>
            </a:r>
          </a:p>
          <a:p>
            <a:pPr>
              <a:lnSpc>
                <a:spcPct val="106000"/>
              </a:lnSpc>
              <a:spcBef>
                <a:spcPct val="0"/>
              </a:spcBef>
              <a:buFontTx/>
              <a:buNone/>
            </a:pPr>
            <a:r>
              <a:rPr lang="kk-KZ" altLang="ru-RU" sz="2000">
                <a:solidFill>
                  <a:srgbClr val="333333"/>
                </a:solidFill>
                <a:latin typeface="Times New Roman" panose="02020603050405020304" pitchFamily="18" charset="0"/>
                <a:ea typeface="Calibri" panose="020F0502020204030204" pitchFamily="34" charset="0"/>
                <a:cs typeface="Times New Roman" panose="02020603050405020304" pitchFamily="18" charset="0"/>
              </a:rPr>
              <a:t>2.4.1.2.Жердің табиғи серігін анықтау.</a:t>
            </a:r>
            <a:endParaRPr lang="ru-RU" altLang="ru-RU" sz="2000">
              <a:ea typeface="Calibri" panose="020F0502020204030204" pitchFamily="34" charset="0"/>
              <a:cs typeface="Times New Roman" panose="02020603050405020304" pitchFamily="18" charset="0"/>
            </a:endParaRPr>
          </a:p>
          <a:p>
            <a:pPr>
              <a:spcBef>
                <a:spcPct val="0"/>
              </a:spcBef>
              <a:buFontTx/>
              <a:buNone/>
            </a:pPr>
            <a:r>
              <a:rPr lang="kk-KZ" altLang="ru-RU" sz="2000">
                <a:solidFill>
                  <a:srgbClr val="333333"/>
                </a:solidFill>
                <a:latin typeface="Times New Roman" panose="02020603050405020304" pitchFamily="18" charset="0"/>
                <a:ea typeface="Calibri" panose="020F0502020204030204" pitchFamily="34" charset="0"/>
                <a:cs typeface="Times New Roman" panose="02020603050405020304" pitchFamily="18" charset="0"/>
              </a:rPr>
              <a:t>2.1.2.2.Бақылаудың басты белгілерін анықтау  (мақсат,нысан,жоспар,мерзім,нәтиже) </a:t>
            </a:r>
          </a:p>
          <a:p>
            <a:pPr>
              <a:spcBef>
                <a:spcPct val="0"/>
              </a:spcBef>
              <a:buFontTx/>
              <a:buNone/>
            </a:pPr>
            <a:r>
              <a:rPr lang="kk-KZ" altLang="ru-RU" sz="2000" b="1">
                <a:solidFill>
                  <a:srgbClr val="333333"/>
                </a:solidFill>
                <a:latin typeface="Times New Roman" panose="02020603050405020304" pitchFamily="18" charset="0"/>
                <a:ea typeface="Calibri" panose="020F0502020204030204" pitchFamily="34" charset="0"/>
                <a:cs typeface="Times New Roman" panose="02020603050405020304" pitchFamily="18" charset="0"/>
              </a:rPr>
              <a:t>Сабақтың мақсаттары:</a:t>
            </a:r>
          </a:p>
          <a:p>
            <a:pPr algn="just">
              <a:lnSpc>
                <a:spcPct val="106000"/>
              </a:lnSpc>
              <a:spcBef>
                <a:spcPct val="0"/>
              </a:spcBef>
              <a:buFontTx/>
              <a:buNone/>
            </a:pPr>
            <a:r>
              <a:rPr lang="kk-KZ" altLang="ru-RU" sz="2000" b="1">
                <a:solidFill>
                  <a:srgbClr val="1A171B"/>
                </a:solidFill>
                <a:latin typeface="Times New Roman" panose="02020603050405020304" pitchFamily="18" charset="0"/>
                <a:ea typeface="Calibri" panose="020F0502020204030204" pitchFamily="34" charset="0"/>
                <a:cs typeface="Times New Roman" panose="02020603050405020304" pitchFamily="18" charset="0"/>
              </a:rPr>
              <a:t>Барлық оқушылар: </a:t>
            </a:r>
            <a:r>
              <a:rPr lang="kk-KZ" altLang="ru-RU" sz="2000">
                <a:solidFill>
                  <a:srgbClr val="1A171B"/>
                </a:solidFill>
                <a:latin typeface="Times New Roman" panose="02020603050405020304" pitchFamily="18" charset="0"/>
                <a:ea typeface="Calibri" panose="020F0502020204030204" pitchFamily="34" charset="0"/>
                <a:cs typeface="Times New Roman" panose="02020603050405020304" pitchFamily="18" charset="0"/>
              </a:rPr>
              <a:t>Ай-Жердің жалғыз серігі екенін  біледі. </a:t>
            </a:r>
            <a:endParaRPr lang="ru-RU" altLang="ru-RU" sz="2000">
              <a:ea typeface="Calibri" panose="020F0502020204030204" pitchFamily="34" charset="0"/>
              <a:cs typeface="Times New Roman" panose="02020603050405020304" pitchFamily="18" charset="0"/>
            </a:endParaRPr>
          </a:p>
          <a:p>
            <a:pPr algn="just">
              <a:lnSpc>
                <a:spcPct val="106000"/>
              </a:lnSpc>
              <a:spcBef>
                <a:spcPct val="0"/>
              </a:spcBef>
              <a:buFontTx/>
              <a:buNone/>
            </a:pPr>
            <a:r>
              <a:rPr lang="kk-KZ" altLang="ru-RU" sz="2000" b="1">
                <a:solidFill>
                  <a:srgbClr val="1A171B"/>
                </a:solidFill>
                <a:latin typeface="Times New Roman" panose="02020603050405020304" pitchFamily="18" charset="0"/>
                <a:ea typeface="Calibri" panose="020F0502020204030204" pitchFamily="34" charset="0"/>
                <a:cs typeface="Times New Roman" panose="02020603050405020304" pitchFamily="18" charset="0"/>
              </a:rPr>
              <a:t>Көптеген оқушылар: </a:t>
            </a:r>
            <a:r>
              <a:rPr lang="kk-KZ" altLang="ru-RU" sz="2000">
                <a:solidFill>
                  <a:srgbClr val="1A171B"/>
                </a:solidFill>
                <a:latin typeface="Times New Roman" panose="02020603050405020304" pitchFamily="18" charset="0"/>
                <a:ea typeface="Calibri" panose="020F0502020204030204" pitchFamily="34" charset="0"/>
                <a:cs typeface="Times New Roman" panose="02020603050405020304" pitchFamily="18" charset="0"/>
              </a:rPr>
              <a:t>Берілген тапсырмаларды орындай алады.</a:t>
            </a:r>
            <a:endParaRPr lang="ru-RU" altLang="ru-RU" sz="2000">
              <a:ea typeface="Calibri" panose="020F0502020204030204" pitchFamily="34" charset="0"/>
              <a:cs typeface="Times New Roman" panose="02020603050405020304" pitchFamily="18" charset="0"/>
            </a:endParaRPr>
          </a:p>
          <a:p>
            <a:pPr algn="just">
              <a:lnSpc>
                <a:spcPct val="106000"/>
              </a:lnSpc>
              <a:spcBef>
                <a:spcPct val="0"/>
              </a:spcBef>
              <a:buFontTx/>
              <a:buNone/>
            </a:pPr>
            <a:r>
              <a:rPr lang="kk-KZ" altLang="ru-RU" sz="2000" b="1">
                <a:solidFill>
                  <a:srgbClr val="1A171B"/>
                </a:solidFill>
                <a:latin typeface="Times New Roman" panose="02020603050405020304" pitchFamily="18" charset="0"/>
                <a:ea typeface="Calibri" panose="020F0502020204030204" pitchFamily="34" charset="0"/>
                <a:cs typeface="Times New Roman" panose="02020603050405020304" pitchFamily="18" charset="0"/>
              </a:rPr>
              <a:t>Кейбір оқушылар: </a:t>
            </a:r>
            <a:r>
              <a:rPr lang="kk-KZ" altLang="ru-RU" sz="2000">
                <a:solidFill>
                  <a:srgbClr val="1A171B"/>
                </a:solidFill>
                <a:latin typeface="Times New Roman" panose="02020603050405020304" pitchFamily="18" charset="0"/>
                <a:ea typeface="Calibri" panose="020F0502020204030204" pitchFamily="34" charset="0"/>
                <a:cs typeface="Times New Roman" panose="02020603050405020304" pitchFamily="18" charset="0"/>
              </a:rPr>
              <a:t>Зерттеу жұмысы кезінде Айдың Жерді қозғала айналатындығын зерттей алады.</a:t>
            </a:r>
            <a:endParaRPr lang="en-US" altLang="ru-RU" sz="2000">
              <a:solidFill>
                <a:srgbClr val="1A171B"/>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6000"/>
              </a:lnSpc>
              <a:spcBef>
                <a:spcPct val="0"/>
              </a:spcBef>
              <a:buFontTx/>
              <a:buNone/>
            </a:pPr>
            <a:r>
              <a:rPr lang="kk-KZ" altLang="ru-RU" sz="2000" b="1">
                <a:solidFill>
                  <a:srgbClr val="1A171B"/>
                </a:solidFill>
                <a:latin typeface="Times New Roman" panose="02020603050405020304" pitchFamily="18" charset="0"/>
                <a:ea typeface="Calibri" panose="020F0502020204030204" pitchFamily="34" charset="0"/>
                <a:cs typeface="Times New Roman" panose="02020603050405020304" pitchFamily="18" charset="0"/>
              </a:rPr>
              <a:t>Жетісітік критерийлері:</a:t>
            </a:r>
            <a:endParaRPr lang="en-US" altLang="ru-RU" sz="2000" b="1">
              <a:solidFill>
                <a:srgbClr val="1A171B"/>
              </a:solidFill>
              <a:latin typeface="Times New Roman" panose="02020603050405020304" pitchFamily="18" charset="0"/>
              <a:ea typeface="Calibri" panose="020F0502020204030204" pitchFamily="34" charset="0"/>
              <a:cs typeface="Times New Roman" panose="02020603050405020304" pitchFamily="18" charset="0"/>
            </a:endParaRPr>
          </a:p>
          <a:p>
            <a:pPr>
              <a:spcBef>
                <a:spcPct val="0"/>
              </a:spcBef>
              <a:buFontTx/>
              <a:buNone/>
            </a:pPr>
            <a:r>
              <a:rPr lang="kk-KZ" altLang="ru-RU" sz="2000">
                <a:latin typeface="Times New Roman" panose="02020603050405020304" pitchFamily="18" charset="0"/>
                <a:ea typeface="Calibri" panose="020F0502020204030204" pitchFamily="34" charset="0"/>
                <a:cs typeface="Times New Roman" panose="02020603050405020304" pitchFamily="18" charset="0"/>
              </a:rPr>
              <a:t>Ай - Жердің табиғи серігі екенін біледі;</a:t>
            </a:r>
            <a:endParaRPr lang="ru-RU" altLang="ru-RU" sz="2000">
              <a:latin typeface="Times New Roman" panose="02020603050405020304" pitchFamily="18" charset="0"/>
              <a:ea typeface="Calibri" panose="020F0502020204030204" pitchFamily="34" charset="0"/>
              <a:cs typeface="Times New Roman" panose="02020603050405020304" pitchFamily="18" charset="0"/>
            </a:endParaRPr>
          </a:p>
          <a:p>
            <a:pPr>
              <a:spcBef>
                <a:spcPct val="0"/>
              </a:spcBef>
              <a:buFontTx/>
              <a:buNone/>
            </a:pPr>
            <a:r>
              <a:rPr lang="kk-KZ" altLang="ru-RU" sz="2000">
                <a:latin typeface="Times New Roman" panose="02020603050405020304" pitchFamily="18" charset="0"/>
                <a:ea typeface="Calibri" panose="020F0502020204030204" pitchFamily="34" charset="0"/>
                <a:cs typeface="Times New Roman" panose="02020603050405020304" pitchFamily="18" charset="0"/>
              </a:rPr>
              <a:t>Айдың фазаларының өзгеріп тұратынын біледі және бейнелеп көрсете алады.</a:t>
            </a:r>
            <a:endParaRPr lang="ru-RU" altLang="ru-RU" sz="2000">
              <a:latin typeface="Times New Roman" panose="02020603050405020304" pitchFamily="18" charset="0"/>
              <a:ea typeface="Calibri" panose="020F0502020204030204" pitchFamily="34" charset="0"/>
              <a:cs typeface="Times New Roman" panose="02020603050405020304" pitchFamily="18" charset="0"/>
            </a:endParaRPr>
          </a:p>
          <a:p>
            <a:pPr>
              <a:spcBef>
                <a:spcPct val="0"/>
              </a:spcBef>
              <a:buFontTx/>
              <a:buNone/>
            </a:pPr>
            <a:endParaRPr lang="kk-KZ" altLang="ru-RU" sz="20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50000"/>
              </a:spcBef>
              <a:buFontTx/>
              <a:buNone/>
            </a:pPr>
            <a:endParaRPr lang="kk-KZ" altLang="ru-RU" sz="2000">
              <a:latin typeface="Times New Roman" panose="02020603050405020304" pitchFamily="18" charset="0"/>
              <a:ea typeface="Calibri" panose="020F0502020204030204" pitchFamily="34" charset="0"/>
              <a:cs typeface="Times New Roman" panose="02020603050405020304" pitchFamily="18" charset="0"/>
            </a:endParaRPr>
          </a:p>
          <a:p>
            <a:pPr eaLnBrk="1" hangingPunct="1">
              <a:spcBef>
                <a:spcPct val="50000"/>
              </a:spcBef>
              <a:buFontTx/>
              <a:buNone/>
            </a:pPr>
            <a:endParaRPr lang="ru-RU" altLang="ru-RU" sz="2000">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transition spd="med">
    <p:spli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10244"/>
                                        </p:tgtEl>
                                        <p:attrNameLst>
                                          <p:attrName>style.visibility</p:attrName>
                                        </p:attrNameLst>
                                      </p:cBhvr>
                                      <p:to>
                                        <p:strVal val="visible"/>
                                      </p:to>
                                    </p:set>
                                    <p:animEffect transition="in" filter="fade">
                                      <p:cBhvr>
                                        <p:cTn id="7" dur="800" decel="100000"/>
                                        <p:tgtEl>
                                          <p:spTgt spid="10244"/>
                                        </p:tgtEl>
                                      </p:cBhvr>
                                    </p:animEffect>
                                    <p:anim calcmode="lin" valueType="num">
                                      <p:cBhvr>
                                        <p:cTn id="8" dur="800" decel="100000" fill="hold"/>
                                        <p:tgtEl>
                                          <p:spTgt spid="10244"/>
                                        </p:tgtEl>
                                        <p:attrNameLst>
                                          <p:attrName>style.rotation</p:attrName>
                                        </p:attrNameLst>
                                      </p:cBhvr>
                                      <p:tavLst>
                                        <p:tav tm="0">
                                          <p:val>
                                            <p:fltVal val="-90"/>
                                          </p:val>
                                        </p:tav>
                                        <p:tav tm="100000">
                                          <p:val>
                                            <p:fltVal val="0"/>
                                          </p:val>
                                        </p:tav>
                                      </p:tavLst>
                                    </p:anim>
                                    <p:anim calcmode="lin" valueType="num">
                                      <p:cBhvr>
                                        <p:cTn id="9" dur="800" decel="100000" fill="hold"/>
                                        <p:tgtEl>
                                          <p:spTgt spid="10244"/>
                                        </p:tgtEl>
                                        <p:attrNameLst>
                                          <p:attrName>ppt_x</p:attrName>
                                        </p:attrNameLst>
                                      </p:cBhvr>
                                      <p:tavLst>
                                        <p:tav tm="0">
                                          <p:val>
                                            <p:strVal val="#ppt_x+0.4"/>
                                          </p:val>
                                        </p:tav>
                                        <p:tav tm="100000">
                                          <p:val>
                                            <p:strVal val="#ppt_x-0.05"/>
                                          </p:val>
                                        </p:tav>
                                      </p:tavLst>
                                    </p:anim>
                                    <p:anim calcmode="lin" valueType="num">
                                      <p:cBhvr>
                                        <p:cTn id="10" dur="800" decel="100000" fill="hold"/>
                                        <p:tgtEl>
                                          <p:spTgt spid="1024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024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024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68313" y="188913"/>
            <a:ext cx="8229600" cy="1143000"/>
          </a:xfrm>
        </p:spPr>
        <p:txBody>
          <a:bodyPr/>
          <a:lstStyle/>
          <a:p>
            <a:pPr algn="l" eaLnBrk="1" hangingPunct="1"/>
            <a:endParaRPr lang="ru-RU" altLang="ru-RU" sz="1800" smtClean="0"/>
          </a:p>
        </p:txBody>
      </p:sp>
      <p:pic>
        <p:nvPicPr>
          <p:cNvPr id="43011" name="Picture 4" descr="000000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275" y="476250"/>
            <a:ext cx="5076825" cy="6119813"/>
          </a:xfrm>
          <a:prstGeom prst="rect">
            <a:avLst/>
          </a:prstGeom>
          <a:noFill/>
          <a:ln w="76200">
            <a:pattFill prst="smConfetti">
              <a:fgClr>
                <a:srgbClr val="FF3300"/>
              </a:fgClr>
              <a:bgClr>
                <a:srgbClr val="FFFFFF"/>
              </a:bgClr>
            </a:pattFill>
            <a:miter lim="800000"/>
            <a:headEnd/>
            <a:tailEnd/>
          </a:ln>
          <a:extLst>
            <a:ext uri="{909E8E84-426E-40DD-AFC4-6F175D3DCCD1}">
              <a14:hiddenFill xmlns:a14="http://schemas.microsoft.com/office/drawing/2010/main">
                <a:solidFill>
                  <a:srgbClr val="FFFFFF"/>
                </a:solidFill>
              </a14:hiddenFill>
            </a:ext>
          </a:extLst>
        </p:spPr>
      </p:pic>
      <p:pic>
        <p:nvPicPr>
          <p:cNvPr id="43012" name="Picture 5" descr="as17-145-2215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213" y="404813"/>
            <a:ext cx="2857500" cy="4010025"/>
          </a:xfrm>
          <a:prstGeom prst="rect">
            <a:avLst/>
          </a:prstGeom>
          <a:noFill/>
          <a:ln w="76200">
            <a:pattFill prst="smConfetti">
              <a:fgClr>
                <a:srgbClr val="FF3300"/>
              </a:fgClr>
              <a:bgClr>
                <a:srgbClr val="FFFFFF"/>
              </a:bgClr>
            </a:pattFill>
            <a:miter lim="800000"/>
            <a:headEnd/>
            <a:tailEnd/>
          </a:ln>
          <a:extLst>
            <a:ext uri="{909E8E84-426E-40DD-AFC4-6F175D3DCCD1}">
              <a14:hiddenFill xmlns:a14="http://schemas.microsoft.com/office/drawing/2010/main">
                <a:solidFill>
                  <a:srgbClr val="FFFFFF"/>
                </a:solidFill>
              </a14:hiddenFill>
            </a:ext>
          </a:extLst>
        </p:spPr>
      </p:pic>
      <p:pic>
        <p:nvPicPr>
          <p:cNvPr id="43013" name="Picture 6" descr="поверхность Луны"/>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4213" y="4581525"/>
            <a:ext cx="2879725" cy="1931988"/>
          </a:xfrm>
          <a:prstGeom prst="rect">
            <a:avLst/>
          </a:prstGeom>
          <a:noFill/>
          <a:ln w="76200">
            <a:pattFill prst="smConfetti">
              <a:fgClr>
                <a:srgbClr val="FF3300"/>
              </a:fgClr>
              <a:bgClr>
                <a:srgbClr val="FFFFFF"/>
              </a:bgClr>
            </a:patt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med">
    <p:spli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withEffect" nodePh="1">
                                  <p:stCondLst>
                                    <p:cond delay="0"/>
                                  </p:stCondLst>
                                  <p:endCondLst>
                                    <p:cond evt="begin" delay="0">
                                      <p:tn val="5"/>
                                    </p:cond>
                                  </p:endCondLst>
                                  <p:childTnLst>
                                    <p:set>
                                      <p:cBhvr>
                                        <p:cTn id="6" dur="1" fill="hold">
                                          <p:stCondLst>
                                            <p:cond delay="0"/>
                                          </p:stCondLst>
                                        </p:cTn>
                                        <p:tgtEl>
                                          <p:spTgt spid="45058"/>
                                        </p:tgtEl>
                                        <p:attrNameLst>
                                          <p:attrName>style.visibility</p:attrName>
                                        </p:attrNameLst>
                                      </p:cBhvr>
                                      <p:to>
                                        <p:strVal val="visible"/>
                                      </p:to>
                                    </p:set>
                                    <p:anim calcmode="lin" valueType="num">
                                      <p:cBhvr>
                                        <p:cTn id="7" dur="1000" fill="hold"/>
                                        <p:tgtEl>
                                          <p:spTgt spid="45058"/>
                                        </p:tgtEl>
                                        <p:attrNameLst>
                                          <p:attrName>ppt_w</p:attrName>
                                        </p:attrNameLst>
                                      </p:cBhvr>
                                      <p:tavLst>
                                        <p:tav tm="0">
                                          <p:val>
                                            <p:strVal val="#ppt_w+.3"/>
                                          </p:val>
                                        </p:tav>
                                        <p:tav tm="100000">
                                          <p:val>
                                            <p:strVal val="#ppt_w"/>
                                          </p:val>
                                        </p:tav>
                                      </p:tavLst>
                                    </p:anim>
                                    <p:anim calcmode="lin" valueType="num">
                                      <p:cBhvr>
                                        <p:cTn id="8" dur="1000" fill="hold"/>
                                        <p:tgtEl>
                                          <p:spTgt spid="45058"/>
                                        </p:tgtEl>
                                        <p:attrNameLst>
                                          <p:attrName>ppt_h</p:attrName>
                                        </p:attrNameLst>
                                      </p:cBhvr>
                                      <p:tavLst>
                                        <p:tav tm="0">
                                          <p:val>
                                            <p:strVal val="#ppt_h"/>
                                          </p:val>
                                        </p:tav>
                                        <p:tav tm="100000">
                                          <p:val>
                                            <p:strVal val="#ppt_h"/>
                                          </p:val>
                                        </p:tav>
                                      </p:tavLst>
                                    </p:anim>
                                    <p:animEffect transition="in" filter="fade">
                                      <p:cBhvr>
                                        <p:cTn id="9" dur="1000"/>
                                        <p:tgtEl>
                                          <p:spTgt spid="450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2"/>
          <p:cNvSpPr txBox="1">
            <a:spLocks noChangeArrowheads="1"/>
          </p:cNvSpPr>
          <p:nvPr/>
        </p:nvSpPr>
        <p:spPr bwMode="auto">
          <a:xfrm>
            <a:off x="0" y="152400"/>
            <a:ext cx="9144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ru-RU" altLang="ru-RU" sz="1600">
                <a:solidFill>
                  <a:srgbClr val="000000"/>
                </a:solidFill>
                <a:latin typeface="Verdana" panose="020B0604030504040204" pitchFamily="34" charset="0"/>
              </a:rPr>
              <a:t>Ерте заманнан бері адамдар айды зерттеуге көп көңіл бөлген бірақ ең алғаш рет  </a:t>
            </a:r>
            <a:r>
              <a:rPr lang="ru-RU" altLang="ru-RU" sz="2400">
                <a:solidFill>
                  <a:srgbClr val="000000"/>
                </a:solidFill>
                <a:latin typeface="Verdana" panose="020B0604030504040204" pitchFamily="34" charset="0"/>
              </a:rPr>
              <a:t>  </a:t>
            </a:r>
            <a:r>
              <a:rPr lang="ru-RU" altLang="ru-RU" sz="2400" b="1">
                <a:solidFill>
                  <a:srgbClr val="FF0000"/>
                </a:solidFill>
                <a:latin typeface="Verdana" panose="020B0604030504040204" pitchFamily="34" charset="0"/>
              </a:rPr>
              <a:t>20 шілдеде 1969 жылы </a:t>
            </a:r>
            <a:r>
              <a:rPr lang="ru-RU" altLang="ru-RU" sz="2400">
                <a:solidFill>
                  <a:srgbClr val="000000"/>
                </a:solidFill>
                <a:latin typeface="Verdana" panose="020B0604030504040204" pitchFamily="34" charset="0"/>
              </a:rPr>
              <a:t>.</a:t>
            </a:r>
            <a:endParaRPr lang="en-GB" altLang="ru-RU" sz="2400">
              <a:solidFill>
                <a:srgbClr val="000000"/>
              </a:solidFill>
              <a:latin typeface="Verdana" panose="020B0604030504040204" pitchFamily="34" charset="0"/>
            </a:endParaRPr>
          </a:p>
        </p:txBody>
      </p:sp>
      <p:sp>
        <p:nvSpPr>
          <p:cNvPr id="45059" name="Text Box 3"/>
          <p:cNvSpPr txBox="1">
            <a:spLocks noChangeArrowheads="1"/>
          </p:cNvSpPr>
          <p:nvPr/>
        </p:nvSpPr>
        <p:spPr bwMode="auto">
          <a:xfrm>
            <a:off x="0" y="5805488"/>
            <a:ext cx="9144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ru-RU" altLang="ru-RU" sz="2400">
                <a:solidFill>
                  <a:srgbClr val="000000"/>
                </a:solidFill>
                <a:latin typeface="Verdana" panose="020B0604030504040204" pitchFamily="34" charset="0"/>
              </a:rPr>
              <a:t> </a:t>
            </a:r>
            <a:r>
              <a:rPr lang="ru-RU" altLang="ru-RU" sz="2400" b="1">
                <a:solidFill>
                  <a:srgbClr val="000000"/>
                </a:solidFill>
                <a:latin typeface="Verdana" panose="020B0604030504040204" pitchFamily="34" charset="0"/>
              </a:rPr>
              <a:t>Нил Армстронг</a:t>
            </a:r>
            <a:endParaRPr lang="en-GB" altLang="ru-RU" sz="2400" b="1">
              <a:solidFill>
                <a:srgbClr val="000000"/>
              </a:solidFill>
              <a:latin typeface="Verdana" panose="020B0604030504040204" pitchFamily="34" charset="0"/>
            </a:endParaRPr>
          </a:p>
        </p:txBody>
      </p:sp>
      <p:pic>
        <p:nvPicPr>
          <p:cNvPr id="45060" name="Picture 5" descr="Celovek na Lune_n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813" y="981075"/>
            <a:ext cx="6337300"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pli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4"/>
          <p:cNvSpPr txBox="1">
            <a:spLocks noChangeArrowheads="1"/>
          </p:cNvSpPr>
          <p:nvPr/>
        </p:nvSpPr>
        <p:spPr bwMode="auto">
          <a:xfrm>
            <a:off x="685800" y="5410200"/>
            <a:ext cx="4419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ru-RU" altLang="ru-RU" sz="1800">
                <a:solidFill>
                  <a:srgbClr val="000000"/>
                </a:solidFill>
                <a:latin typeface="Verdana" panose="020B0604030504040204" pitchFamily="34" charset="0"/>
              </a:rPr>
              <a:t>. </a:t>
            </a:r>
            <a:endParaRPr lang="en-GB" altLang="ru-RU" sz="1800">
              <a:solidFill>
                <a:srgbClr val="000000"/>
              </a:solidFill>
              <a:latin typeface="Verdana" panose="020B0604030504040204" pitchFamily="34" charset="0"/>
            </a:endParaRPr>
          </a:p>
        </p:txBody>
      </p:sp>
      <p:pic>
        <p:nvPicPr>
          <p:cNvPr id="47107" name="Picture 5" descr="1 Celovek na Lune_n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6525" y="2565400"/>
            <a:ext cx="3927475" cy="429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8" name="Picture 6" descr="Celovek na Lune 2_ne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505325" cy="537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pli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2"/>
          <p:cNvSpPr txBox="1">
            <a:spLocks noChangeArrowheads="1"/>
          </p:cNvSpPr>
          <p:nvPr/>
        </p:nvSpPr>
        <p:spPr bwMode="auto">
          <a:xfrm>
            <a:off x="381000" y="5410200"/>
            <a:ext cx="8229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ru-RU" altLang="ru-RU" sz="1800" b="1">
                <a:solidFill>
                  <a:srgbClr val="000000"/>
                </a:solidFill>
                <a:latin typeface="Verdana" panose="020B0604030504040204" pitchFamily="34" charset="0"/>
              </a:rPr>
              <a:t> Айда ауа жоқ болғандықтан ,айға күн түсіп тұрса</a:t>
            </a:r>
            <a:r>
              <a:rPr lang="en-US" altLang="ru-RU" sz="1800" b="1">
                <a:solidFill>
                  <a:srgbClr val="000000"/>
                </a:solidFill>
                <a:latin typeface="Verdana" panose="020B0604030504040204" pitchFamily="34" charset="0"/>
              </a:rPr>
              <a:t> </a:t>
            </a:r>
            <a:r>
              <a:rPr lang="ru-RU" altLang="ru-RU" sz="1800" b="1">
                <a:solidFill>
                  <a:srgbClr val="000000"/>
                </a:solidFill>
                <a:latin typeface="Verdana" panose="020B0604030504040204" pitchFamily="34" charset="0"/>
              </a:rPr>
              <a:t>да аспан қараңғы болып тұрады.Аспаннан жұлдыздарды көруге болды.</a:t>
            </a:r>
            <a:endParaRPr lang="en-GB" altLang="ru-RU" sz="1800" b="1">
              <a:solidFill>
                <a:srgbClr val="000000"/>
              </a:solidFill>
              <a:latin typeface="Verdana" panose="020B0604030504040204" pitchFamily="34" charset="0"/>
            </a:endParaRPr>
          </a:p>
        </p:txBody>
      </p:sp>
      <p:pic>
        <p:nvPicPr>
          <p:cNvPr id="49155" name="Picture 3" descr="lunohodi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8888" y="246063"/>
            <a:ext cx="6481762" cy="493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pli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4" name="Rectangle 4"/>
          <p:cNvSpPr>
            <a:spLocks noGrp="1" noChangeArrowheads="1"/>
          </p:cNvSpPr>
          <p:nvPr>
            <p:ph type="title"/>
          </p:nvPr>
        </p:nvSpPr>
        <p:spPr/>
        <p:txBody>
          <a:bodyPr/>
          <a:lstStyle/>
          <a:p>
            <a:pPr eaLnBrk="1" hangingPunct="1"/>
            <a:r>
              <a:rPr lang="ru-RU" altLang="ru-RU" smtClean="0"/>
              <a:t>Луна</a:t>
            </a:r>
          </a:p>
        </p:txBody>
      </p:sp>
      <p:pic>
        <p:nvPicPr>
          <p:cNvPr id="51203" name="Picture 5" descr="belt_of_venus5-jan17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8"/>
            <a:ext cx="9144000" cy="703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4" name="Прямоугольник 6"/>
          <p:cNvSpPr>
            <a:spLocks noChangeArrowheads="1"/>
          </p:cNvSpPr>
          <p:nvPr/>
        </p:nvSpPr>
        <p:spPr bwMode="auto">
          <a:xfrm>
            <a:off x="808038" y="95250"/>
            <a:ext cx="774065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kk-KZ" altLang="ru-RU" sz="2800" b="1">
                <a:solidFill>
                  <a:srgbClr val="FFFF00"/>
                </a:solidFill>
                <a:latin typeface="Arial" panose="020B0604020202020204" pitchFamily="34" charset="0"/>
              </a:rPr>
              <a:t>Сабақтың ортасы.</a:t>
            </a:r>
          </a:p>
          <a:p>
            <a:pPr eaLnBrk="1" hangingPunct="1">
              <a:spcBef>
                <a:spcPct val="0"/>
              </a:spcBef>
              <a:buFontTx/>
              <a:buNone/>
            </a:pPr>
            <a:r>
              <a:rPr lang="kk-KZ" altLang="ru-RU" sz="2800" b="1">
                <a:solidFill>
                  <a:srgbClr val="FFFF00"/>
                </a:solidFill>
                <a:latin typeface="Arial" panose="020B0604020202020204" pitchFamily="34" charset="0"/>
              </a:rPr>
              <a:t>Жұптық жұмыс.</a:t>
            </a:r>
          </a:p>
          <a:p>
            <a:pPr eaLnBrk="1" hangingPunct="1">
              <a:spcBef>
                <a:spcPct val="0"/>
              </a:spcBef>
              <a:buFontTx/>
              <a:buNone/>
            </a:pPr>
            <a:r>
              <a:rPr lang="kk-KZ" altLang="ru-RU" sz="2800" b="1">
                <a:solidFill>
                  <a:srgbClr val="FFFF00"/>
                </a:solidFill>
                <a:latin typeface="Arial" panose="020B0604020202020204" pitchFamily="34" charset="0"/>
              </a:rPr>
              <a:t>«Айырмашылығы»</a:t>
            </a:r>
          </a:p>
          <a:p>
            <a:pPr eaLnBrk="1" hangingPunct="1">
              <a:spcBef>
                <a:spcPct val="0"/>
              </a:spcBef>
              <a:buFontTx/>
              <a:buNone/>
            </a:pPr>
            <a:r>
              <a:rPr lang="kk-KZ" altLang="ru-RU" sz="2800" b="1">
                <a:solidFill>
                  <a:srgbClr val="FFFF00"/>
                </a:solidFill>
                <a:latin typeface="Arial" panose="020B0604020202020204" pitchFamily="34" charset="0"/>
              </a:rPr>
              <a:t>Жұптарды жұлдыздар арқылы бағалау</a:t>
            </a:r>
          </a:p>
          <a:p>
            <a:pPr eaLnBrk="1" hangingPunct="1">
              <a:spcBef>
                <a:spcPct val="0"/>
              </a:spcBef>
              <a:buFontTx/>
              <a:buNone/>
            </a:pPr>
            <a:r>
              <a:rPr lang="kk-KZ" altLang="ru-RU" sz="2800" b="1">
                <a:solidFill>
                  <a:srgbClr val="FFFF00"/>
                </a:solidFill>
                <a:latin typeface="Arial" panose="020B0604020202020204" pitchFamily="34" charset="0"/>
              </a:rPr>
              <a:t>(Күн,ауыр жұлдыз Киль,ең суық жұлдыз Қызыл)</a:t>
            </a:r>
          </a:p>
          <a:p>
            <a:pPr eaLnBrk="1" hangingPunct="1">
              <a:spcBef>
                <a:spcPct val="0"/>
              </a:spcBef>
              <a:buFontTx/>
              <a:buNone/>
            </a:pPr>
            <a:endParaRPr lang="kk-KZ" altLang="ru-RU" sz="2800" b="1">
              <a:solidFill>
                <a:srgbClr val="FFFF00"/>
              </a:solidFill>
              <a:latin typeface="Arial" panose="020B0604020202020204" pitchFamily="34" charset="0"/>
            </a:endParaRPr>
          </a:p>
          <a:p>
            <a:pPr algn="ctr" eaLnBrk="1" hangingPunct="1">
              <a:spcBef>
                <a:spcPct val="0"/>
              </a:spcBef>
              <a:buFontTx/>
              <a:buNone/>
            </a:pPr>
            <a:endParaRPr lang="ru-RU" altLang="ru-RU" sz="2800">
              <a:solidFill>
                <a:srgbClr val="000000"/>
              </a:solidFill>
              <a:latin typeface="Arial" panose="020B0604020202020204" pitchFamily="34" charset="0"/>
            </a:endParaRPr>
          </a:p>
        </p:txBody>
      </p:sp>
      <p:pic>
        <p:nvPicPr>
          <p:cNvPr id="51205" name="Рисунок 2"/>
          <p:cNvPicPr>
            <a:picLocks noChangeAspect="1"/>
          </p:cNvPicPr>
          <p:nvPr/>
        </p:nvPicPr>
        <p:blipFill>
          <a:blip r:embed="rId4" cstate="print">
            <a:extLst>
              <a:ext uri="{28A0092B-C50C-407E-A947-70E740481C1C}">
                <a14:useLocalDpi xmlns:a14="http://schemas.microsoft.com/office/drawing/2010/main" val="0"/>
              </a:ext>
            </a:extLst>
          </a:blip>
          <a:srcRect t="9404" r="32495"/>
          <a:stretch>
            <a:fillRect/>
          </a:stretch>
        </p:blipFill>
        <p:spPr bwMode="auto">
          <a:xfrm>
            <a:off x="106363" y="2365375"/>
            <a:ext cx="8929687" cy="466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pli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10244"/>
                                        </p:tgtEl>
                                        <p:attrNameLst>
                                          <p:attrName>style.visibility</p:attrName>
                                        </p:attrNameLst>
                                      </p:cBhvr>
                                      <p:to>
                                        <p:strVal val="visible"/>
                                      </p:to>
                                    </p:set>
                                    <p:animEffect transition="in" filter="fade">
                                      <p:cBhvr>
                                        <p:cTn id="7" dur="800" decel="100000"/>
                                        <p:tgtEl>
                                          <p:spTgt spid="10244"/>
                                        </p:tgtEl>
                                      </p:cBhvr>
                                    </p:animEffect>
                                    <p:anim calcmode="lin" valueType="num">
                                      <p:cBhvr>
                                        <p:cTn id="8" dur="800" decel="100000" fill="hold"/>
                                        <p:tgtEl>
                                          <p:spTgt spid="10244"/>
                                        </p:tgtEl>
                                        <p:attrNameLst>
                                          <p:attrName>style.rotation</p:attrName>
                                        </p:attrNameLst>
                                      </p:cBhvr>
                                      <p:tavLst>
                                        <p:tav tm="0">
                                          <p:val>
                                            <p:fltVal val="-90"/>
                                          </p:val>
                                        </p:tav>
                                        <p:tav tm="100000">
                                          <p:val>
                                            <p:fltVal val="0"/>
                                          </p:val>
                                        </p:tav>
                                      </p:tavLst>
                                    </p:anim>
                                    <p:anim calcmode="lin" valueType="num">
                                      <p:cBhvr>
                                        <p:cTn id="9" dur="800" decel="100000" fill="hold"/>
                                        <p:tgtEl>
                                          <p:spTgt spid="10244"/>
                                        </p:tgtEl>
                                        <p:attrNameLst>
                                          <p:attrName>ppt_x</p:attrName>
                                        </p:attrNameLst>
                                      </p:cBhvr>
                                      <p:tavLst>
                                        <p:tav tm="0">
                                          <p:val>
                                            <p:strVal val="#ppt_x+0.4"/>
                                          </p:val>
                                        </p:tav>
                                        <p:tav tm="100000">
                                          <p:val>
                                            <p:strVal val="#ppt_x-0.05"/>
                                          </p:val>
                                        </p:tav>
                                      </p:tavLst>
                                    </p:anim>
                                    <p:anim calcmode="lin" valueType="num">
                                      <p:cBhvr>
                                        <p:cTn id="10" dur="800" decel="100000" fill="hold"/>
                                        <p:tgtEl>
                                          <p:spTgt spid="1024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024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024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Рисунок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950" y="188913"/>
            <a:ext cx="2944813" cy="195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1" name="Рисунок 2"/>
          <p:cNvPicPr>
            <a:picLocks noChangeAspect="1"/>
          </p:cNvPicPr>
          <p:nvPr/>
        </p:nvPicPr>
        <p:blipFill>
          <a:blip r:embed="rId3">
            <a:extLst>
              <a:ext uri="{28A0092B-C50C-407E-A947-70E740481C1C}">
                <a14:useLocalDpi xmlns:a14="http://schemas.microsoft.com/office/drawing/2010/main" val="0"/>
              </a:ext>
            </a:extLst>
          </a:blip>
          <a:srcRect l="2409" r="3598"/>
          <a:stretch>
            <a:fillRect/>
          </a:stretch>
        </p:blipFill>
        <p:spPr bwMode="auto">
          <a:xfrm>
            <a:off x="3208338" y="166688"/>
            <a:ext cx="2808287" cy="223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2" name="Picture 2" descr="https://i.guim.co.uk/img/static/sys-images/Guardian/Pix/pictures/2013/2/17/1361126160935/Idea-symbol-of-a-light-bu-008.jpg?w=1200&amp;q=85&amp;auto=format&amp;sharp=10&amp;s=48f9d70bb2d0fff2d77b8f5a9e4f395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6325" y="166688"/>
            <a:ext cx="2740025"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3" name="Рисунок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3988" y="2276475"/>
            <a:ext cx="2787650"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4" name="Рисунок 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156325" y="1989138"/>
            <a:ext cx="2894013"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5" name="Рисунок 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267075" y="2565400"/>
            <a:ext cx="2690813"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6" name="Рисунок 6"/>
          <p:cNvPicPr>
            <a:picLocks noChangeAspect="1"/>
          </p:cNvPicPr>
          <p:nvPr/>
        </p:nvPicPr>
        <p:blipFill>
          <a:blip r:embed="rId8" cstate="print">
            <a:extLst>
              <a:ext uri="{28A0092B-C50C-407E-A947-70E740481C1C}">
                <a14:useLocalDpi xmlns:a14="http://schemas.microsoft.com/office/drawing/2010/main" val="0"/>
              </a:ext>
            </a:extLst>
          </a:blip>
          <a:srcRect l="18315" t="7494" r="30072" b="22578"/>
          <a:stretch>
            <a:fillRect/>
          </a:stretch>
        </p:blipFill>
        <p:spPr bwMode="auto">
          <a:xfrm>
            <a:off x="153988" y="3978275"/>
            <a:ext cx="2232025"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7" name="Рисунок 7"/>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414588" y="5146675"/>
            <a:ext cx="2262187"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8" name="Рисунок 8"/>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7094538" y="4986338"/>
            <a:ext cx="1955800" cy="155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9" name="Рисунок 9"/>
          <p:cNvPicPr>
            <a:picLocks noChangeAspect="1"/>
          </p:cNvPicPr>
          <p:nvPr/>
        </p:nvPicPr>
        <p:blipFill>
          <a:blip r:embed="rId11">
            <a:extLst>
              <a:ext uri="{28A0092B-C50C-407E-A947-70E740481C1C}">
                <a14:useLocalDpi xmlns:a14="http://schemas.microsoft.com/office/drawing/2010/main" val="0"/>
              </a:ext>
            </a:extLst>
          </a:blip>
          <a:srcRect l="37715" t="67641" r="32045"/>
          <a:stretch>
            <a:fillRect/>
          </a:stretch>
        </p:blipFill>
        <p:spPr bwMode="auto">
          <a:xfrm>
            <a:off x="4724400" y="4383088"/>
            <a:ext cx="2305050" cy="184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pli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Заголовок 1"/>
          <p:cNvSpPr>
            <a:spLocks noGrp="1"/>
          </p:cNvSpPr>
          <p:nvPr>
            <p:ph type="title"/>
          </p:nvPr>
        </p:nvSpPr>
        <p:spPr/>
        <p:txBody>
          <a:bodyPr/>
          <a:lstStyle/>
          <a:p>
            <a:pPr eaLnBrk="1" hangingPunct="1"/>
            <a:endParaRPr lang="ru-RU" altLang="ru-RU" smtClean="0"/>
          </a:p>
        </p:txBody>
      </p:sp>
      <p:pic>
        <p:nvPicPr>
          <p:cNvPr id="54275" name="Picture 5" descr="belt_of_venus5-jan17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6" name="TextBox 3"/>
          <p:cNvSpPr txBox="1">
            <a:spLocks noChangeArrowheads="1"/>
          </p:cNvSpPr>
          <p:nvPr/>
        </p:nvSpPr>
        <p:spPr bwMode="auto">
          <a:xfrm>
            <a:off x="1214438" y="647700"/>
            <a:ext cx="6813550"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kk-KZ" altLang="ru-RU" sz="2400" b="1">
                <a:solidFill>
                  <a:srgbClr val="FFFF00"/>
                </a:solidFill>
                <a:latin typeface="Times New Roman" panose="02020603050405020304" pitchFamily="18" charset="0"/>
                <a:ea typeface="Calibri" panose="020F0502020204030204" pitchFamily="34" charset="0"/>
                <a:cs typeface="Times New Roman" panose="02020603050405020304" pitchFamily="18" charset="0"/>
              </a:rPr>
              <a:t>Жерсеріктерінің де табиғи және жасанды болатынын айту. </a:t>
            </a:r>
          </a:p>
          <a:p>
            <a:pPr>
              <a:spcBef>
                <a:spcPct val="0"/>
              </a:spcBef>
              <a:buFontTx/>
              <a:buNone/>
            </a:pPr>
            <a:endParaRPr lang="kk-KZ" altLang="ru-RU" sz="2400">
              <a:solidFill>
                <a:srgbClr val="000000"/>
              </a:solidFill>
              <a:ea typeface="Calibri" panose="020F0502020204030204" pitchFamily="34" charset="0"/>
              <a:cs typeface="Times New Roman" panose="02020603050405020304" pitchFamily="18" charset="0"/>
            </a:endParaRPr>
          </a:p>
          <a:p>
            <a:pPr>
              <a:spcBef>
                <a:spcPct val="0"/>
              </a:spcBef>
              <a:buFontTx/>
              <a:buNone/>
            </a:pPr>
            <a:endParaRPr lang="kk-KZ" altLang="ru-RU" sz="2400">
              <a:solidFill>
                <a:srgbClr val="000000"/>
              </a:solidFill>
              <a:ea typeface="Calibri" panose="020F0502020204030204" pitchFamily="34" charset="0"/>
              <a:cs typeface="Times New Roman" panose="02020603050405020304" pitchFamily="18" charset="0"/>
            </a:endParaRPr>
          </a:p>
          <a:p>
            <a:pPr>
              <a:spcBef>
                <a:spcPct val="0"/>
              </a:spcBef>
              <a:buFontTx/>
              <a:buNone/>
            </a:pPr>
            <a:endParaRPr lang="kk-KZ" altLang="ru-RU" sz="2400">
              <a:solidFill>
                <a:srgbClr val="000000"/>
              </a:solidFill>
              <a:ea typeface="Calibri" panose="020F0502020204030204" pitchFamily="34" charset="0"/>
              <a:cs typeface="Times New Roman" panose="02020603050405020304" pitchFamily="18" charset="0"/>
            </a:endParaRPr>
          </a:p>
          <a:p>
            <a:pPr>
              <a:spcBef>
                <a:spcPct val="0"/>
              </a:spcBef>
              <a:buFontTx/>
              <a:buNone/>
            </a:pPr>
            <a:endParaRPr lang="kk-KZ" altLang="ru-RU" sz="2400">
              <a:solidFill>
                <a:srgbClr val="000000"/>
              </a:solidFill>
              <a:ea typeface="Calibri" panose="020F0502020204030204" pitchFamily="34" charset="0"/>
              <a:cs typeface="Times New Roman" panose="02020603050405020304" pitchFamily="18" charset="0"/>
            </a:endParaRPr>
          </a:p>
          <a:p>
            <a:pPr>
              <a:spcBef>
                <a:spcPct val="0"/>
              </a:spcBef>
              <a:buFontTx/>
              <a:buNone/>
            </a:pPr>
            <a:endParaRPr lang="kk-KZ" altLang="ru-RU" sz="2400">
              <a:solidFill>
                <a:srgbClr val="000000"/>
              </a:solidFill>
              <a:ea typeface="Calibri" panose="020F0502020204030204" pitchFamily="34" charset="0"/>
              <a:cs typeface="Times New Roman" panose="02020603050405020304" pitchFamily="18" charset="0"/>
            </a:endParaRPr>
          </a:p>
          <a:p>
            <a:pPr>
              <a:spcBef>
                <a:spcPct val="0"/>
              </a:spcBef>
              <a:buFontTx/>
              <a:buNone/>
            </a:pPr>
            <a:endParaRPr lang="kk-KZ" altLang="ru-RU" sz="240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spcBef>
                <a:spcPct val="0"/>
              </a:spcBef>
              <a:buFontTx/>
              <a:buNone/>
            </a:pPr>
            <a:endParaRPr lang="kk-KZ" altLang="ru-RU" sz="240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spcBef>
                <a:spcPct val="0"/>
              </a:spcBef>
              <a:buFontTx/>
              <a:buNone/>
            </a:pPr>
            <a:endParaRPr lang="ru-RU" altLang="ru-RU" sz="240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4277" name="Рисунок 4" descr="Картинки по запросу луна"/>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1820863"/>
            <a:ext cx="4032250" cy="247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8" name="Рисунок 5" descr="Картинки по запросу жердің жасанды серіктері"/>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263" y="3068638"/>
            <a:ext cx="3995737"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pli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Заголовок 1"/>
          <p:cNvSpPr>
            <a:spLocks noGrp="1"/>
          </p:cNvSpPr>
          <p:nvPr>
            <p:ph type="title"/>
          </p:nvPr>
        </p:nvSpPr>
        <p:spPr/>
        <p:txBody>
          <a:bodyPr/>
          <a:lstStyle/>
          <a:p>
            <a:pPr eaLnBrk="1" hangingPunct="1"/>
            <a:r>
              <a:rPr lang="kk-KZ" altLang="ru-RU" sz="3200" b="1" smtClean="0">
                <a:solidFill>
                  <a:srgbClr val="FFFF00"/>
                </a:solidFill>
              </a:rPr>
              <a:t>Сен білесің бе?</a:t>
            </a:r>
            <a:r>
              <a:rPr lang="en-US" altLang="ru-RU" smtClean="0"/>
              <a:t/>
            </a:r>
            <a:br>
              <a:rPr lang="en-US" altLang="ru-RU" smtClean="0"/>
            </a:br>
            <a:r>
              <a:rPr lang="kk-KZ" altLang="ru-RU" sz="2400" smtClean="0">
                <a:latin typeface="Times New Roman" panose="02020603050405020304" pitchFamily="18" charset="0"/>
                <a:cs typeface="Times New Roman" panose="02020603050405020304" pitchFamily="18" charset="0"/>
              </a:rPr>
              <a:t>Оқушылардың үйден дайындап келген шығармашылық жұмыстарын қорғау.</a:t>
            </a:r>
            <a:endParaRPr lang="ru-RU" altLang="ru-RU" smtClean="0"/>
          </a:p>
        </p:txBody>
      </p:sp>
      <p:pic>
        <p:nvPicPr>
          <p:cNvPr id="55299" name="Рисунок 2" descr="C:\Users\user\AppData\Local\Microsoft\Windows\Temporary Internet Files\Content.Word\IMG_4843.jpg"/>
          <p:cNvPicPr>
            <a:picLocks noChangeAspect="1" noChangeArrowheads="1"/>
          </p:cNvPicPr>
          <p:nvPr/>
        </p:nvPicPr>
        <p:blipFill>
          <a:blip r:embed="rId2">
            <a:extLst>
              <a:ext uri="{28A0092B-C50C-407E-A947-70E740481C1C}">
                <a14:useLocalDpi xmlns:a14="http://schemas.microsoft.com/office/drawing/2010/main" val="0"/>
              </a:ext>
            </a:extLst>
          </a:blip>
          <a:srcRect l="41634" t="45480" r="7004" b="13994"/>
          <a:stretch>
            <a:fillRect/>
          </a:stretch>
        </p:blipFill>
        <p:spPr bwMode="auto">
          <a:xfrm>
            <a:off x="849313" y="1557338"/>
            <a:ext cx="7467600" cy="324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0" name="Прямоугольник 1"/>
          <p:cNvSpPr>
            <a:spLocks noChangeArrowheads="1"/>
          </p:cNvSpPr>
          <p:nvPr/>
        </p:nvSpPr>
        <p:spPr bwMode="auto">
          <a:xfrm>
            <a:off x="323850" y="4797425"/>
            <a:ext cx="836295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ru-RU" altLang="ru-RU" b="1">
                <a:solidFill>
                  <a:srgbClr val="FF0000"/>
                </a:solidFill>
                <a:latin typeface="Times New Roman" panose="02020603050405020304" pitchFamily="18" charset="0"/>
                <a:cs typeface="Times New Roman" panose="02020603050405020304" pitchFamily="18" charset="0"/>
              </a:rPr>
              <a:t>Лава</a:t>
            </a:r>
            <a:r>
              <a:rPr lang="ru-RU" altLang="ru-RU" sz="2000">
                <a:latin typeface="Times New Roman" panose="02020603050405020304" pitchFamily="18" charset="0"/>
                <a:cs typeface="Times New Roman" panose="02020603050405020304" pitchFamily="18" charset="0"/>
              </a:rPr>
              <a:t> дегеніміз- (итал. </a:t>
            </a:r>
            <a:r>
              <a:rPr lang="en-US" altLang="ru-RU" sz="2000">
                <a:latin typeface="Times New Roman" panose="02020603050405020304" pitchFamily="18" charset="0"/>
                <a:cs typeface="Times New Roman" panose="02020603050405020304" pitchFamily="18" charset="0"/>
              </a:rPr>
              <a:t>lava, </a:t>
            </a:r>
            <a:r>
              <a:rPr lang="ru-RU" altLang="ru-RU" sz="2000">
                <a:latin typeface="Times New Roman" panose="02020603050405020304" pitchFamily="18" charset="0"/>
                <a:cs typeface="Times New Roman" panose="02020603050405020304" pitchFamily="18" charset="0"/>
              </a:rPr>
              <a:t>лат. </a:t>
            </a:r>
            <a:r>
              <a:rPr lang="en-US" altLang="ru-RU" sz="2000">
                <a:latin typeface="Times New Roman" panose="02020603050405020304" pitchFamily="18" charset="0"/>
                <a:cs typeface="Times New Roman" panose="02020603050405020304" pitchFamily="18" charset="0"/>
              </a:rPr>
              <a:t>labes – </a:t>
            </a:r>
            <a:r>
              <a:rPr lang="ru-RU" altLang="ru-RU" sz="2000">
                <a:latin typeface="Times New Roman" panose="02020603050405020304" pitchFamily="18" charset="0"/>
                <a:cs typeface="Times New Roman" panose="02020603050405020304" pitchFamily="18" charset="0"/>
              </a:rPr>
              <a:t>опырылу, құлау) – жанартау әсерінен жер бетіне төгілетін отты-сұйық балқыма.</a:t>
            </a:r>
          </a:p>
          <a:p>
            <a:pPr>
              <a:spcBef>
                <a:spcPct val="0"/>
              </a:spcBef>
              <a:buFontTx/>
              <a:buNone/>
            </a:pPr>
            <a:endParaRPr lang="kk-KZ" altLang="ru-RU" sz="2800" b="1">
              <a:solidFill>
                <a:srgbClr val="FFFF00"/>
              </a:solidFill>
              <a:latin typeface="Times New Roman" panose="02020603050405020304" pitchFamily="18" charset="0"/>
              <a:cs typeface="Times New Roman" panose="02020603050405020304" pitchFamily="18" charset="0"/>
            </a:endParaRPr>
          </a:p>
          <a:p>
            <a:pPr>
              <a:spcBef>
                <a:spcPct val="0"/>
              </a:spcBef>
              <a:buFontTx/>
              <a:buNone/>
            </a:pPr>
            <a:r>
              <a:rPr lang="kk-KZ" altLang="ru-RU" sz="2800" b="1">
                <a:solidFill>
                  <a:srgbClr val="FF0000"/>
                </a:solidFill>
                <a:latin typeface="Times New Roman" panose="02020603050405020304" pitchFamily="18" charset="0"/>
                <a:cs typeface="Times New Roman" panose="02020603050405020304" pitchFamily="18" charset="0"/>
              </a:rPr>
              <a:t>«Жұлдыздар жарқырайды» әдісі арқылы бағалау</a:t>
            </a:r>
            <a:r>
              <a:rPr lang="kk-KZ" altLang="ru-RU" sz="2000">
                <a:latin typeface="Times New Roman" panose="02020603050405020304" pitchFamily="18" charset="0"/>
                <a:cs typeface="Times New Roman" panose="02020603050405020304" pitchFamily="18" charset="0"/>
              </a:rPr>
              <a:t>.</a:t>
            </a:r>
            <a:endParaRPr lang="ru-RU" altLang="ru-RU" sz="2000">
              <a:latin typeface="Times New Roman" panose="02020603050405020304" pitchFamily="18" charset="0"/>
              <a:cs typeface="Times New Roman" panose="02020603050405020304" pitchFamily="18" charset="0"/>
            </a:endParaRPr>
          </a:p>
        </p:txBody>
      </p:sp>
    </p:spTree>
  </p:cSld>
  <p:clrMapOvr>
    <a:masterClrMapping/>
  </p:clrMapOvr>
  <p:transition spd="med">
    <p:spli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Заголовок 1"/>
          <p:cNvSpPr>
            <a:spLocks noGrp="1"/>
          </p:cNvSpPr>
          <p:nvPr>
            <p:ph type="title"/>
          </p:nvPr>
        </p:nvSpPr>
        <p:spPr>
          <a:xfrm>
            <a:off x="457200" y="274638"/>
            <a:ext cx="8229600" cy="993775"/>
          </a:xfrm>
        </p:spPr>
        <p:txBody>
          <a:bodyPr/>
          <a:lstStyle/>
          <a:p>
            <a:pPr algn="l" eaLnBrk="1" hangingPunct="1"/>
            <a:r>
              <a:rPr lang="kk-KZ" altLang="ru-RU" sz="2400" smtClean="0"/>
              <a:t>Топтық жұмыс</a:t>
            </a:r>
            <a:br>
              <a:rPr lang="kk-KZ" altLang="ru-RU" sz="2400" smtClean="0"/>
            </a:br>
            <a:endParaRPr lang="ru-RU" altLang="ru-RU" sz="2400" smtClean="0"/>
          </a:p>
        </p:txBody>
      </p:sp>
      <p:sp>
        <p:nvSpPr>
          <p:cNvPr id="56323" name="Прямоугольник 1"/>
          <p:cNvSpPr>
            <a:spLocks noChangeArrowheads="1"/>
          </p:cNvSpPr>
          <p:nvPr/>
        </p:nvSpPr>
        <p:spPr bwMode="auto">
          <a:xfrm>
            <a:off x="250825" y="793750"/>
            <a:ext cx="8435975" cy="602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kk-KZ" altLang="ru-RU" sz="2000" b="1">
                <a:solidFill>
                  <a:srgbClr val="000000"/>
                </a:solidFill>
                <a:latin typeface="Times New Roman" panose="02020603050405020304" pitchFamily="18" charset="0"/>
                <a:cs typeface="Times New Roman" panose="02020603050405020304" pitchFamily="18" charset="0"/>
              </a:rPr>
              <a:t>1-топ «Жер»</a:t>
            </a:r>
            <a:r>
              <a:rPr lang="kk-KZ" altLang="ru-RU" sz="2000">
                <a:solidFill>
                  <a:srgbClr val="000000"/>
                </a:solidFill>
                <a:latin typeface="Times New Roman" panose="02020603050405020304" pitchFamily="18" charset="0"/>
                <a:cs typeface="Times New Roman" panose="02020603050405020304" pitchFamily="18" charset="0"/>
              </a:rPr>
              <a:t/>
            </a:r>
            <a:br>
              <a:rPr lang="kk-KZ" altLang="ru-RU" sz="2000">
                <a:solidFill>
                  <a:srgbClr val="000000"/>
                </a:solidFill>
                <a:latin typeface="Times New Roman" panose="02020603050405020304" pitchFamily="18" charset="0"/>
                <a:cs typeface="Times New Roman" panose="02020603050405020304" pitchFamily="18" charset="0"/>
              </a:rPr>
            </a:br>
            <a:r>
              <a:rPr lang="kk-KZ" altLang="ru-RU" sz="2000">
                <a:solidFill>
                  <a:srgbClr val="000000"/>
                </a:solidFill>
                <a:latin typeface="Times New Roman" panose="02020603050405020304" pitchFamily="18" charset="0"/>
                <a:cs typeface="Times New Roman" panose="02020603050405020304" pitchFamily="18" charset="0"/>
              </a:rPr>
              <a:t> Жер серігі.Сызбадағы Жер мен Айды анықтап,атауларын жаз.Боя.</a:t>
            </a:r>
          </a:p>
          <a:p>
            <a:pPr>
              <a:spcBef>
                <a:spcPct val="0"/>
              </a:spcBef>
              <a:buFontTx/>
              <a:buNone/>
            </a:pPr>
            <a:endParaRPr lang="kk-KZ" altLang="ru-RU" sz="2000">
              <a:solidFill>
                <a:srgbClr val="000000"/>
              </a:solidFill>
              <a:latin typeface="Times New Roman" panose="02020603050405020304" pitchFamily="18" charset="0"/>
              <a:cs typeface="Times New Roman" panose="02020603050405020304" pitchFamily="18" charset="0"/>
            </a:endParaRPr>
          </a:p>
          <a:p>
            <a:pPr>
              <a:lnSpc>
                <a:spcPct val="106000"/>
              </a:lnSpc>
              <a:spcBef>
                <a:spcPct val="0"/>
              </a:spcBef>
              <a:spcAft>
                <a:spcPts val="800"/>
              </a:spcAft>
              <a:buFontTx/>
              <a:buNone/>
            </a:pPr>
            <a:r>
              <a:rPr lang="kk-KZ" altLang="ru-RU" sz="2000" b="1">
                <a:latin typeface="Times New Roman" panose="02020603050405020304" pitchFamily="18" charset="0"/>
                <a:cs typeface="Times New Roman" panose="02020603050405020304" pitchFamily="18" charset="0"/>
              </a:rPr>
              <a:t>2-топ «Күн»</a:t>
            </a:r>
            <a:endParaRPr lang="kk-KZ" altLang="ru-RU" sz="2000">
              <a:latin typeface="Times New Roman" panose="02020603050405020304" pitchFamily="18" charset="0"/>
              <a:cs typeface="Times New Roman" panose="02020603050405020304" pitchFamily="18" charset="0"/>
            </a:endParaRPr>
          </a:p>
          <a:p>
            <a:pPr>
              <a:lnSpc>
                <a:spcPct val="106000"/>
              </a:lnSpc>
              <a:spcBef>
                <a:spcPct val="0"/>
              </a:spcBef>
              <a:spcAft>
                <a:spcPts val="800"/>
              </a:spcAft>
              <a:buFontTx/>
              <a:buNone/>
            </a:pPr>
            <a:r>
              <a:rPr lang="kk-KZ" altLang="ru-RU" sz="2000" b="1">
                <a:latin typeface="Times New Roman" panose="02020603050405020304" pitchFamily="18" charset="0"/>
                <a:cs typeface="Times New Roman" panose="02020603050405020304" pitchFamily="18" charset="0"/>
              </a:rPr>
              <a:t>«Айқыш пен дөңгелек» </a:t>
            </a:r>
          </a:p>
          <a:p>
            <a:pPr>
              <a:lnSpc>
                <a:spcPct val="106000"/>
              </a:lnSpc>
              <a:spcBef>
                <a:spcPct val="0"/>
              </a:spcBef>
              <a:spcAft>
                <a:spcPts val="800"/>
              </a:spcAft>
              <a:buFontTx/>
              <a:buNone/>
            </a:pPr>
            <a:r>
              <a:rPr lang="kk-KZ" altLang="ru-RU" sz="2000">
                <a:latin typeface="Times New Roman" panose="02020603050405020304" pitchFamily="18" charset="0"/>
                <a:cs typeface="Times New Roman" panose="02020603050405020304" pitchFamily="18" charset="0"/>
              </a:rPr>
              <a:t>Берілген тұжырымдар дұрыс болса, Х белгісін,дұрыс емес болса. О белгісін сәйкес дөңгелекшелерге қой.Сенде қандай белгі көбірек болды</a:t>
            </a:r>
            <a:endParaRPr lang="ru-RU" altLang="ru-RU" sz="2000">
              <a:latin typeface="Times New Roman" panose="02020603050405020304" pitchFamily="18" charset="0"/>
              <a:cs typeface="Times New Roman" panose="02020603050405020304" pitchFamily="18" charset="0"/>
            </a:endParaRPr>
          </a:p>
          <a:p>
            <a:pPr>
              <a:lnSpc>
                <a:spcPct val="106000"/>
              </a:lnSpc>
              <a:spcBef>
                <a:spcPct val="0"/>
              </a:spcBef>
              <a:spcAft>
                <a:spcPts val="800"/>
              </a:spcAft>
              <a:buFontTx/>
              <a:buNone/>
            </a:pPr>
            <a:r>
              <a:rPr lang="kk-KZ" altLang="ru-RU" sz="2000" b="1">
                <a:latin typeface="Times New Roman" panose="02020603050405020304" pitchFamily="18" charset="0"/>
                <a:cs typeface="Times New Roman" panose="02020603050405020304" pitchFamily="18" charset="0"/>
              </a:rPr>
              <a:t> 3-топ  «Ай»</a:t>
            </a:r>
            <a:endParaRPr lang="kk-KZ" altLang="ru-RU" sz="2000">
              <a:latin typeface="Times New Roman" panose="02020603050405020304" pitchFamily="18" charset="0"/>
              <a:cs typeface="Times New Roman" panose="02020603050405020304" pitchFamily="18" charset="0"/>
            </a:endParaRPr>
          </a:p>
          <a:p>
            <a:pPr>
              <a:lnSpc>
                <a:spcPct val="106000"/>
              </a:lnSpc>
              <a:spcBef>
                <a:spcPct val="0"/>
              </a:spcBef>
              <a:spcAft>
                <a:spcPts val="800"/>
              </a:spcAft>
              <a:buFontTx/>
              <a:buNone/>
            </a:pPr>
            <a:r>
              <a:rPr lang="kk-KZ" altLang="ru-RU" sz="2000" b="1">
                <a:latin typeface="Times New Roman" panose="02020603050405020304" pitchFamily="18" charset="0"/>
                <a:cs typeface="Times New Roman" panose="02020603050405020304" pitchFamily="18" charset="0"/>
              </a:rPr>
              <a:t>«Зертте»</a:t>
            </a:r>
            <a:endParaRPr lang="ru-RU" altLang="ru-RU" sz="2000">
              <a:latin typeface="Times New Roman" panose="02020603050405020304" pitchFamily="18" charset="0"/>
              <a:ea typeface="Calibri" panose="020F0502020204030204" pitchFamily="34" charset="0"/>
              <a:cs typeface="Times New Roman" panose="02020603050405020304" pitchFamily="18" charset="0"/>
            </a:endParaRPr>
          </a:p>
          <a:p>
            <a:pPr>
              <a:spcBef>
                <a:spcPct val="0"/>
              </a:spcBef>
              <a:buFontTx/>
              <a:buNone/>
            </a:pPr>
            <a:r>
              <a:rPr lang="kk-KZ" altLang="ru-RU" sz="2000">
                <a:latin typeface="Times New Roman" panose="02020603050405020304" pitchFamily="18" charset="0"/>
                <a:cs typeface="Times New Roman" panose="02020603050405020304" pitchFamily="18" charset="0"/>
              </a:rPr>
              <a:t>Балалар сіздер топ болып зерттеу жұмысын</a:t>
            </a:r>
            <a:r>
              <a:rPr lang="en-US" altLang="ru-RU" sz="2000">
                <a:latin typeface="Times New Roman" panose="02020603050405020304" pitchFamily="18" charset="0"/>
                <a:cs typeface="Times New Roman" panose="02020603050405020304" pitchFamily="18" charset="0"/>
              </a:rPr>
              <a:t> </a:t>
            </a:r>
            <a:r>
              <a:rPr lang="kk-KZ" altLang="ru-RU" sz="2000">
                <a:latin typeface="Times New Roman" panose="02020603050405020304" pitchFamily="18" charset="0"/>
                <a:cs typeface="Times New Roman" panose="02020603050405020304" pitchFamily="18" charset="0"/>
              </a:rPr>
              <a:t>жүргізесіздер. </a:t>
            </a:r>
            <a:endParaRPr lang="ru-RU" altLang="ru-RU" sz="2000">
              <a:latin typeface="Times New Roman" panose="02020603050405020304" pitchFamily="18" charset="0"/>
              <a:cs typeface="Calibri" panose="020F0502020204030204" pitchFamily="34" charset="0"/>
            </a:endParaRPr>
          </a:p>
          <a:p>
            <a:pPr>
              <a:lnSpc>
                <a:spcPct val="106000"/>
              </a:lnSpc>
              <a:spcBef>
                <a:spcPct val="0"/>
              </a:spcBef>
              <a:buFontTx/>
              <a:buNone/>
            </a:pPr>
            <a:r>
              <a:rPr lang="kk-KZ" altLang="ru-RU" sz="2000" b="1">
                <a:latin typeface="Times New Roman" panose="02020603050405020304" pitchFamily="18" charset="0"/>
                <a:cs typeface="Times New Roman" panose="02020603050405020304" pitchFamily="18" charset="0"/>
              </a:rPr>
              <a:t>4-топ</a:t>
            </a:r>
            <a:r>
              <a:rPr lang="kk-KZ" altLang="ru-RU" sz="2000">
                <a:latin typeface="Times New Roman" panose="02020603050405020304" pitchFamily="18" charset="0"/>
                <a:cs typeface="Times New Roman" panose="02020603050405020304" pitchFamily="18" charset="0"/>
              </a:rPr>
              <a:t>  </a:t>
            </a:r>
            <a:r>
              <a:rPr lang="kk-KZ" altLang="ru-RU" sz="2000" b="1">
                <a:latin typeface="Times New Roman" panose="02020603050405020304" pitchFamily="18" charset="0"/>
                <a:cs typeface="Times New Roman" panose="02020603050405020304" pitchFamily="18" charset="0"/>
              </a:rPr>
              <a:t>«Жұлдыз»</a:t>
            </a:r>
          </a:p>
          <a:p>
            <a:pPr>
              <a:lnSpc>
                <a:spcPct val="106000"/>
              </a:lnSpc>
              <a:spcBef>
                <a:spcPct val="0"/>
              </a:spcBef>
              <a:buFontTx/>
              <a:buNone/>
            </a:pPr>
            <a:r>
              <a:rPr lang="kk-KZ" altLang="ru-RU" sz="2000" b="1">
                <a:solidFill>
                  <a:srgbClr val="000000"/>
                </a:solidFill>
                <a:latin typeface="Times New Roman" panose="02020603050405020304" pitchFamily="18" charset="0"/>
                <a:cs typeface="Times New Roman" panose="02020603050405020304" pitchFamily="18" charset="0"/>
              </a:rPr>
              <a:t>«Шебер қолдар»</a:t>
            </a:r>
            <a:endParaRPr lang="kk-KZ" altLang="ru-RU" sz="2000">
              <a:latin typeface="Times New Roman" panose="02020603050405020304" pitchFamily="18" charset="0"/>
              <a:cs typeface="Times New Roman" panose="02020603050405020304" pitchFamily="18" charset="0"/>
            </a:endParaRPr>
          </a:p>
          <a:p>
            <a:pPr>
              <a:lnSpc>
                <a:spcPct val="106000"/>
              </a:lnSpc>
              <a:spcBef>
                <a:spcPct val="0"/>
              </a:spcBef>
              <a:buFontTx/>
              <a:buNone/>
            </a:pPr>
            <a:r>
              <a:rPr lang="kk-KZ" altLang="ru-RU" sz="2000">
                <a:latin typeface="Times New Roman" panose="02020603050405020304" pitchFamily="18" charset="0"/>
                <a:cs typeface="Times New Roman" panose="02020603050405020304" pitchFamily="18" charset="0"/>
              </a:rPr>
              <a:t>Оқушылары тұз,желім, суды пайдалана отырып, айдың ғарыштағы түрін бейнелейді.</a:t>
            </a:r>
          </a:p>
          <a:p>
            <a:pPr>
              <a:lnSpc>
                <a:spcPct val="106000"/>
              </a:lnSpc>
              <a:spcBef>
                <a:spcPct val="0"/>
              </a:spcBef>
              <a:buFontTx/>
              <a:buNone/>
            </a:pPr>
            <a:r>
              <a:rPr lang="kk-KZ" altLang="ru-RU" sz="2000">
                <a:latin typeface="Times New Roman" panose="02020603050405020304" pitchFamily="18" charset="0"/>
                <a:cs typeface="Times New Roman" panose="02020603050405020304" pitchFamily="18" charset="0"/>
              </a:rPr>
              <a:t>Топтар бір-бірін </a:t>
            </a:r>
            <a:r>
              <a:rPr lang="kk-KZ" altLang="ru-RU" sz="2000">
                <a:solidFill>
                  <a:srgbClr val="FF0000"/>
                </a:solidFill>
                <a:latin typeface="Times New Roman" panose="02020603050405020304" pitchFamily="18" charset="0"/>
                <a:cs typeface="Times New Roman" panose="02020603050405020304" pitchFamily="18" charset="0"/>
              </a:rPr>
              <a:t>«Бағдаршам» </a:t>
            </a:r>
            <a:r>
              <a:rPr lang="kk-KZ" altLang="ru-RU" sz="2000">
                <a:latin typeface="Times New Roman" panose="02020603050405020304" pitchFamily="18" charset="0"/>
                <a:cs typeface="Times New Roman" panose="02020603050405020304" pitchFamily="18" charset="0"/>
              </a:rPr>
              <a:t>арқылы бағалау.</a:t>
            </a:r>
            <a:endParaRPr lang="en-US" altLang="ru-RU" sz="2000">
              <a:latin typeface="Times New Roman" panose="02020603050405020304" pitchFamily="18" charset="0"/>
              <a:cs typeface="Times New Roman" panose="02020603050405020304" pitchFamily="18" charset="0"/>
            </a:endParaRPr>
          </a:p>
          <a:p>
            <a:pPr>
              <a:lnSpc>
                <a:spcPct val="106000"/>
              </a:lnSpc>
              <a:spcBef>
                <a:spcPct val="0"/>
              </a:spcBef>
              <a:buFontTx/>
              <a:buNone/>
            </a:pPr>
            <a:r>
              <a:rPr lang="en-US" altLang="ru-RU" sz="2000">
                <a:latin typeface="Times New Roman" panose="02020603050405020304" pitchFamily="18" charset="0"/>
                <a:cs typeface="Times New Roman" panose="02020603050405020304" pitchFamily="18" charset="0"/>
              </a:rPr>
              <a:t>C</a:t>
            </a:r>
            <a:r>
              <a:rPr lang="kk-KZ" altLang="ru-RU" sz="2000">
                <a:latin typeface="Times New Roman" panose="02020603050405020304" pitchFamily="18" charset="0"/>
                <a:cs typeface="Times New Roman" panose="02020603050405020304" pitchFamily="18" charset="0"/>
              </a:rPr>
              <a:t>ергіту сәті. «Бала,бала, балақан..» </a:t>
            </a:r>
            <a:r>
              <a:rPr lang="en-US" altLang="ru-RU" sz="2000">
                <a:solidFill>
                  <a:srgbClr val="FF0000"/>
                </a:solidFill>
                <a:latin typeface="Times New Roman" panose="02020603050405020304" pitchFamily="18" charset="0"/>
                <a:cs typeface="Times New Roman" panose="02020603050405020304" pitchFamily="18" charset="0"/>
              </a:rPr>
              <a:t>https://youtu.be/744V_ESD7-Y</a:t>
            </a:r>
            <a:endParaRPr lang="ru-RU" altLang="ru-RU" sz="2000">
              <a:solidFill>
                <a:srgbClr val="FF0000"/>
              </a:solidFill>
              <a:latin typeface="Times New Roman" panose="02020603050405020304" pitchFamily="18" charset="0"/>
              <a:cs typeface="Calibri" panose="020F0502020204030204" pitchFamily="34" charset="0"/>
            </a:endParaRPr>
          </a:p>
          <a:p>
            <a:pPr>
              <a:spcBef>
                <a:spcPct val="0"/>
              </a:spcBef>
              <a:buFontTx/>
              <a:buNone/>
            </a:pPr>
            <a:endParaRPr lang="ru-RU" altLang="ru-RU" sz="1800">
              <a:latin typeface="Arial" panose="020B0604020202020204" pitchFamily="34" charset="0"/>
            </a:endParaRPr>
          </a:p>
        </p:txBody>
      </p:sp>
      <p:pic>
        <p:nvPicPr>
          <p:cNvPr id="56324" name="Рисунок 3" descr="C:\Users\user\AppData\Local\Microsoft\Windows\Temporary Internet Files\Content.Word\IMG_4840.jpg"/>
          <p:cNvPicPr>
            <a:picLocks noChangeAspect="1" noChangeArrowheads="1"/>
          </p:cNvPicPr>
          <p:nvPr/>
        </p:nvPicPr>
        <p:blipFill>
          <a:blip r:embed="rId2" cstate="print">
            <a:extLst>
              <a:ext uri="{28A0092B-C50C-407E-A947-70E740481C1C}">
                <a14:useLocalDpi xmlns:a14="http://schemas.microsoft.com/office/drawing/2010/main" val="0"/>
              </a:ext>
            </a:extLst>
          </a:blip>
          <a:srcRect l="7423" t="21718" b="21214"/>
          <a:stretch>
            <a:fillRect/>
          </a:stretch>
        </p:blipFill>
        <p:spPr bwMode="auto">
          <a:xfrm>
            <a:off x="6792913" y="0"/>
            <a:ext cx="2333625" cy="112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5" name="Рисунок 4" descr="C:\Users\user\AppData\Local\Microsoft\Windows\Temporary Internet Files\Content.Word\IMG_4841.jpg"/>
          <p:cNvPicPr>
            <a:picLocks noChangeAspect="1" noChangeArrowheads="1"/>
          </p:cNvPicPr>
          <p:nvPr/>
        </p:nvPicPr>
        <p:blipFill>
          <a:blip r:embed="rId3" cstate="print">
            <a:extLst>
              <a:ext uri="{28A0092B-C50C-407E-A947-70E740481C1C}">
                <a14:useLocalDpi xmlns:a14="http://schemas.microsoft.com/office/drawing/2010/main" val="0"/>
              </a:ext>
            </a:extLst>
          </a:blip>
          <a:srcRect l="1442" t="28828" b="2536"/>
          <a:stretch>
            <a:fillRect/>
          </a:stretch>
        </p:blipFill>
        <p:spPr bwMode="auto">
          <a:xfrm>
            <a:off x="4678363" y="1536700"/>
            <a:ext cx="2076450"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6" name="Рисунок 5" descr="C:\Users\user\AppData\Local\Microsoft\Windows\Temporary Internet Files\Content.Word\IMG_4843.jpg"/>
          <p:cNvPicPr>
            <a:picLocks noChangeAspect="1" noChangeArrowheads="1"/>
          </p:cNvPicPr>
          <p:nvPr/>
        </p:nvPicPr>
        <p:blipFill>
          <a:blip r:embed="rId4">
            <a:extLst>
              <a:ext uri="{28A0092B-C50C-407E-A947-70E740481C1C}">
                <a14:useLocalDpi xmlns:a14="http://schemas.microsoft.com/office/drawing/2010/main" val="0"/>
              </a:ext>
            </a:extLst>
          </a:blip>
          <a:srcRect l="3615" t="7872" b="57629"/>
          <a:stretch>
            <a:fillRect/>
          </a:stretch>
        </p:blipFill>
        <p:spPr bwMode="auto">
          <a:xfrm>
            <a:off x="6754813" y="3644900"/>
            <a:ext cx="2362200"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pli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https://avatars.mds.yandex.net/get-pdb/998741/accb9b46-af89-4f86-a4c1-f53a4915d4a3/s12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400"/>
            <a:ext cx="914400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1043608" y="692696"/>
            <a:ext cx="6768752" cy="5047536"/>
          </a:xfrm>
          <a:prstGeom prst="rect">
            <a:avLst/>
          </a:prstGeom>
          <a:noFill/>
        </p:spPr>
        <p:txBody>
          <a:bodyPr>
            <a:spAutoFit/>
          </a:bodyPr>
          <a:lstStyle/>
          <a:p>
            <a:pPr algn="ctr">
              <a:defRPr/>
            </a:pPr>
            <a:r>
              <a:rPr lang="kk-KZ" sz="8800" b="1" dirty="0">
                <a:ln w="6600">
                  <a:solidFill>
                    <a:schemeClr val="accent2"/>
                  </a:solidFill>
                  <a:prstDash val="solid"/>
                </a:ln>
                <a:solidFill>
                  <a:srgbClr val="FF00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ҚЫЗЫҚ Т</a:t>
            </a:r>
            <a:r>
              <a:rPr lang="en-US" sz="8800" b="1" dirty="0">
                <a:ln w="6600">
                  <a:solidFill>
                    <a:schemeClr val="accent2"/>
                  </a:solidFill>
                  <a:prstDash val="solid"/>
                </a:ln>
                <a:solidFill>
                  <a:srgbClr val="FF00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IMES</a:t>
            </a:r>
            <a:endParaRPr lang="kk-KZ" sz="8800" b="1" dirty="0">
              <a:ln w="6600">
                <a:solidFill>
                  <a:schemeClr val="accent2"/>
                </a:solidFill>
                <a:prstDash val="solid"/>
              </a:ln>
              <a:solidFill>
                <a:srgbClr val="FF00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endParaRPr>
          </a:p>
          <a:p>
            <a:pPr algn="ctr">
              <a:defRPr/>
            </a:pPr>
            <a:endParaRPr lang="kk-KZ" b="1" dirty="0">
              <a:ln w="6600">
                <a:solidFill>
                  <a:schemeClr val="accent2"/>
                </a:solidFill>
                <a:prstDash val="solid"/>
              </a:ln>
              <a:solidFill>
                <a:srgbClr val="FF00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endParaRPr>
          </a:p>
          <a:p>
            <a:pPr algn="ctr">
              <a:defRPr/>
            </a:pPr>
            <a:r>
              <a:rPr lang="kk-KZ" sz="3200" dirty="0">
                <a:ln w="6600">
                  <a:solidFill>
                    <a:schemeClr val="accent2"/>
                  </a:solidFill>
                  <a:prstDash val="solid"/>
                </a:ln>
                <a:solidFill>
                  <a:schemeClr val="bg1"/>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бағдарламасы қонақта</a:t>
            </a:r>
          </a:p>
          <a:p>
            <a:pPr algn="ctr">
              <a:defRPr/>
            </a:pPr>
            <a:endParaRPr lang="kk-KZ" sz="3200" dirty="0">
              <a:ln w="6600">
                <a:solidFill>
                  <a:schemeClr val="accent2"/>
                </a:solidFill>
                <a:prstDash val="solid"/>
              </a:ln>
              <a:solidFill>
                <a:schemeClr val="bg1"/>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endParaRPr>
          </a:p>
          <a:p>
            <a:pPr algn="ctr">
              <a:defRPr/>
            </a:pPr>
            <a:r>
              <a:rPr lang="kk-KZ" sz="3200" dirty="0">
                <a:ln w="6600">
                  <a:solidFill>
                    <a:schemeClr val="accent2"/>
                  </a:solidFill>
                  <a:prstDash val="solid"/>
                </a:ln>
                <a:solidFill>
                  <a:schemeClr val="bg1"/>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Ай туралы қызықты деректермен таныстырады.</a:t>
            </a:r>
            <a:endParaRPr lang="ru-RU" sz="3200" dirty="0">
              <a:ln w="6600">
                <a:solidFill>
                  <a:schemeClr val="accent2"/>
                </a:solidFill>
                <a:prstDash val="solid"/>
              </a:ln>
              <a:solidFill>
                <a:schemeClr val="bg1"/>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endParaRPr>
          </a:p>
        </p:txBody>
      </p:sp>
    </p:spTree>
  </p:cSld>
  <p:clrMapOvr>
    <a:masterClrMapping/>
  </p:clrMapOvr>
  <p:transition spd="med">
    <p:spli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Заголовок 1"/>
          <p:cNvSpPr>
            <a:spLocks noGrp="1"/>
          </p:cNvSpPr>
          <p:nvPr>
            <p:ph type="title"/>
          </p:nvPr>
        </p:nvSpPr>
        <p:spPr/>
        <p:txBody>
          <a:bodyPr/>
          <a:lstStyle/>
          <a:p>
            <a:pPr eaLnBrk="1" hangingPunct="1"/>
            <a:endParaRPr lang="ru-RU" altLang="ru-RU" smtClean="0"/>
          </a:p>
        </p:txBody>
      </p:sp>
      <p:pic>
        <p:nvPicPr>
          <p:cNvPr id="10243" name="Picture 5" descr="Картинка 2 из 5219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8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Рисунок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41475" y="1458913"/>
            <a:ext cx="3794125" cy="168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Прямоугольник 4"/>
          <p:cNvSpPr>
            <a:spLocks noChangeArrowheads="1"/>
          </p:cNvSpPr>
          <p:nvPr/>
        </p:nvSpPr>
        <p:spPr bwMode="auto">
          <a:xfrm>
            <a:off x="971550" y="3557588"/>
            <a:ext cx="672465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kk-KZ" altLang="ru-RU" sz="1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kk-KZ" altLang="ru-RU"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Білімнің жарық көгіне</a:t>
            </a:r>
            <a:endParaRPr lang="ru-RU" altLang="ru-RU" sz="240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spcBef>
                <a:spcPct val="0"/>
              </a:spcBef>
              <a:buFontTx/>
              <a:buNone/>
            </a:pPr>
            <a:r>
              <a:rPr lang="kk-KZ" altLang="ru-RU"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Өрмелеп  шығып күн болам</a:t>
            </a:r>
            <a:endParaRPr lang="ru-RU" altLang="ru-RU" sz="240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spcBef>
                <a:spcPct val="0"/>
              </a:spcBef>
              <a:buFontTx/>
              <a:buNone/>
            </a:pPr>
            <a:r>
              <a:rPr lang="kk-KZ" altLang="ru-RU"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Намысы үшін сыныптың</a:t>
            </a:r>
            <a:endParaRPr lang="ru-RU" altLang="ru-RU" sz="240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spcBef>
                <a:spcPct val="0"/>
              </a:spcBef>
              <a:buFontTx/>
              <a:buNone/>
            </a:pPr>
            <a:r>
              <a:rPr lang="kk-KZ" altLang="ru-RU"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Күн болмағанда кім болам</a:t>
            </a:r>
          </a:p>
          <a:p>
            <a:pPr>
              <a:spcBef>
                <a:spcPct val="0"/>
              </a:spcBef>
              <a:buFontTx/>
              <a:buNone/>
            </a:pPr>
            <a:endParaRPr lang="kk-KZ" altLang="ru-RU" sz="200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spcBef>
                <a:spcPct val="0"/>
              </a:spcBef>
              <a:buFontTx/>
              <a:buNone/>
            </a:pPr>
            <a:r>
              <a:rPr lang="kk-KZ" altLang="ru-RU" sz="2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 </a:t>
            </a:r>
            <a:r>
              <a:rPr lang="kk-KZ" altLang="ru-RU"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«Таңғажайып алаң» әдісі бойынша топтарға біріктіру</a:t>
            </a:r>
            <a:r>
              <a:rPr lang="kk-KZ" altLang="ru-RU" sz="2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p>
          <a:p>
            <a:pPr>
              <a:spcBef>
                <a:spcPct val="0"/>
              </a:spcBef>
              <a:buFontTx/>
              <a:buNone/>
            </a:pPr>
            <a:endParaRPr lang="kk-KZ" altLang="ru-RU" sz="200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spcBef>
                <a:spcPct val="0"/>
              </a:spcBef>
              <a:buFontTx/>
              <a:buNone/>
            </a:pPr>
            <a:endParaRPr lang="kk-KZ" altLang="ru-RU" sz="200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spcBef>
                <a:spcPct val="0"/>
              </a:spcBef>
              <a:buFontTx/>
              <a:buNone/>
            </a:pPr>
            <a:endParaRPr lang="ru-RU" altLang="ru-RU" sz="200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246" name="TextBox 5"/>
          <p:cNvSpPr txBox="1">
            <a:spLocks noChangeArrowheads="1"/>
          </p:cNvSpPr>
          <p:nvPr/>
        </p:nvSpPr>
        <p:spPr bwMode="auto">
          <a:xfrm>
            <a:off x="971550" y="206375"/>
            <a:ext cx="59801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kk-KZ" altLang="ru-RU" sz="2400">
                <a:latin typeface="Times New Roman" panose="02020603050405020304" pitchFamily="18" charset="0"/>
                <a:cs typeface="Times New Roman" panose="02020603050405020304" pitchFamily="18" charset="0"/>
              </a:rPr>
              <a:t>Сбақтың басы.</a:t>
            </a:r>
          </a:p>
          <a:p>
            <a:pPr>
              <a:spcBef>
                <a:spcPct val="0"/>
              </a:spcBef>
              <a:buFontTx/>
              <a:buNone/>
            </a:pPr>
            <a:r>
              <a:rPr lang="kk-KZ" altLang="ru-RU" sz="2400">
                <a:latin typeface="Times New Roman" panose="02020603050405020304" pitchFamily="18" charset="0"/>
                <a:cs typeface="Times New Roman" panose="02020603050405020304" pitchFamily="18" charset="0"/>
              </a:rPr>
              <a:t>1.Психологиялық ахуал.</a:t>
            </a:r>
          </a:p>
          <a:p>
            <a:pPr>
              <a:spcBef>
                <a:spcPct val="0"/>
              </a:spcBef>
              <a:buFontTx/>
              <a:buNone/>
            </a:pPr>
            <a:r>
              <a:rPr lang="kk-KZ" altLang="ru-RU" sz="2400">
                <a:latin typeface="Times New Roman" panose="02020603050405020304" pitchFamily="18" charset="0"/>
                <a:cs typeface="Times New Roman" panose="02020603050405020304" pitchFamily="18" charset="0"/>
              </a:rPr>
              <a:t>«Күншуақ» </a:t>
            </a:r>
            <a:endParaRPr lang="ru-RU" altLang="ru-RU" sz="2400">
              <a:latin typeface="Times New Roman" panose="02020603050405020304" pitchFamily="18" charset="0"/>
              <a:cs typeface="Times New Roman" panose="02020603050405020304" pitchFamily="18" charset="0"/>
            </a:endParaRPr>
          </a:p>
        </p:txBody>
      </p:sp>
    </p:spTree>
  </p:cSld>
  <p:clrMapOvr>
    <a:masterClrMapping/>
  </p:clrMapOvr>
  <p:transition spd="med">
    <p:spli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Заголовок 1"/>
          <p:cNvSpPr>
            <a:spLocks noGrp="1"/>
          </p:cNvSpPr>
          <p:nvPr>
            <p:ph type="title"/>
          </p:nvPr>
        </p:nvSpPr>
        <p:spPr/>
        <p:txBody>
          <a:bodyPr/>
          <a:lstStyle/>
          <a:p>
            <a:pPr eaLnBrk="1" hangingPunct="1">
              <a:lnSpc>
                <a:spcPct val="106000"/>
              </a:lnSpc>
              <a:spcAft>
                <a:spcPts val="600"/>
              </a:spcAft>
            </a:pPr>
            <a:endParaRPr lang="ru-RU" altLang="ru-RU" smtClean="0"/>
          </a:p>
        </p:txBody>
      </p:sp>
      <p:sp>
        <p:nvSpPr>
          <p:cNvPr id="3" name="4-конечная звезда 2"/>
          <p:cNvSpPr/>
          <p:nvPr/>
        </p:nvSpPr>
        <p:spPr>
          <a:xfrm>
            <a:off x="123825" y="5030788"/>
            <a:ext cx="1511300" cy="1008062"/>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6" name="4-конечная звезда 5"/>
          <p:cNvSpPr/>
          <p:nvPr/>
        </p:nvSpPr>
        <p:spPr>
          <a:xfrm>
            <a:off x="7173913" y="2217738"/>
            <a:ext cx="1512887" cy="1008062"/>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7" name="4-конечная звезда 6"/>
          <p:cNvSpPr/>
          <p:nvPr/>
        </p:nvSpPr>
        <p:spPr>
          <a:xfrm>
            <a:off x="5164138" y="3225800"/>
            <a:ext cx="1512887" cy="1008063"/>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8" name="4-конечная звезда 7"/>
          <p:cNvSpPr/>
          <p:nvPr/>
        </p:nvSpPr>
        <p:spPr>
          <a:xfrm>
            <a:off x="3513138" y="4060825"/>
            <a:ext cx="1512887" cy="1008063"/>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9" name="4-конечная звезда 8"/>
          <p:cNvSpPr/>
          <p:nvPr/>
        </p:nvSpPr>
        <p:spPr>
          <a:xfrm>
            <a:off x="7658100" y="3814763"/>
            <a:ext cx="1512888" cy="1008062"/>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0" name="4-конечная звезда 9"/>
          <p:cNvSpPr/>
          <p:nvPr/>
        </p:nvSpPr>
        <p:spPr>
          <a:xfrm>
            <a:off x="6105525" y="4535488"/>
            <a:ext cx="1512888" cy="1008062"/>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1" name="4-конечная звезда 10"/>
          <p:cNvSpPr/>
          <p:nvPr/>
        </p:nvSpPr>
        <p:spPr>
          <a:xfrm>
            <a:off x="1920875" y="4581525"/>
            <a:ext cx="1512888" cy="1008063"/>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pic>
        <p:nvPicPr>
          <p:cNvPr id="58378" name="Рисунок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988" y="2857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9" name="Прямоугольник 12"/>
          <p:cNvSpPr>
            <a:spLocks noChangeArrowheads="1"/>
          </p:cNvSpPr>
          <p:nvPr/>
        </p:nvSpPr>
        <p:spPr bwMode="auto">
          <a:xfrm>
            <a:off x="427038" y="128588"/>
            <a:ext cx="8716962" cy="249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kk-KZ" altLang="ru-RU" sz="4400" b="1">
                <a:solidFill>
                  <a:srgbClr val="FFFF00"/>
                </a:solidFill>
                <a:latin typeface="Times New Roman" panose="02020603050405020304" pitchFamily="18" charset="0"/>
                <a:cs typeface="Times New Roman" panose="02020603050405020304" pitchFamily="18" charset="0"/>
              </a:rPr>
              <a:t>3-айлақ.</a:t>
            </a:r>
          </a:p>
          <a:p>
            <a:pPr>
              <a:spcBef>
                <a:spcPct val="0"/>
              </a:spcBef>
              <a:buFontTx/>
              <a:buNone/>
            </a:pPr>
            <a:r>
              <a:rPr lang="kk-KZ" altLang="ru-RU" sz="4400" b="1">
                <a:solidFill>
                  <a:srgbClr val="FFFF00"/>
                </a:solidFill>
                <a:latin typeface="Times New Roman" panose="02020603050405020304" pitchFamily="18" charset="0"/>
                <a:cs typeface="Times New Roman" panose="02020603050405020304" pitchFamily="18" charset="0"/>
              </a:rPr>
              <a:t>Сабақтың соңы</a:t>
            </a:r>
            <a:r>
              <a:rPr lang="ru-RU" altLang="ru-RU" sz="4000">
                <a:solidFill>
                  <a:srgbClr val="FFFF00"/>
                </a:solidFill>
                <a:ea typeface="Calibri" panose="020F0502020204030204" pitchFamily="34" charset="0"/>
                <a:cs typeface="Times New Roman" panose="02020603050405020304" pitchFamily="18" charset="0"/>
              </a:rPr>
              <a:t/>
            </a:r>
            <a:br>
              <a:rPr lang="ru-RU" altLang="ru-RU" sz="4000">
                <a:solidFill>
                  <a:srgbClr val="FFFF00"/>
                </a:solidFill>
                <a:ea typeface="Calibri" panose="020F0502020204030204" pitchFamily="34" charset="0"/>
                <a:cs typeface="Times New Roman" panose="02020603050405020304" pitchFamily="18" charset="0"/>
              </a:rPr>
            </a:br>
            <a:r>
              <a:rPr lang="ru-RU" altLang="ru-RU" sz="4000" b="1">
                <a:solidFill>
                  <a:srgbClr val="FFFF00"/>
                </a:solidFill>
                <a:ea typeface="Calibri" panose="020F0502020204030204" pitchFamily="34" charset="0"/>
                <a:cs typeface="Times New Roman" panose="02020603050405020304" pitchFamily="18" charset="0"/>
              </a:rPr>
              <a:t>«Жұлдызды сұрақтар»</a:t>
            </a:r>
          </a:p>
          <a:p>
            <a:pPr>
              <a:spcBef>
                <a:spcPct val="0"/>
              </a:spcBef>
              <a:buFontTx/>
              <a:buNone/>
            </a:pPr>
            <a:r>
              <a:rPr lang="kk-KZ" altLang="ru-RU" sz="2800" b="1">
                <a:solidFill>
                  <a:srgbClr val="FFFF00"/>
                </a:solidFill>
                <a:latin typeface="Times New Roman" panose="02020603050405020304" pitchFamily="18" charset="0"/>
                <a:cs typeface="Times New Roman" panose="02020603050405020304" pitchFamily="18" charset="0"/>
              </a:rPr>
              <a:t>Бағалау. «Жетіқарақшының сыйы»</a:t>
            </a:r>
            <a:endParaRPr lang="ru-RU" altLang="ru-RU" sz="2800" b="1">
              <a:solidFill>
                <a:srgbClr val="FFFF00"/>
              </a:solidFill>
              <a:latin typeface="Times New Roman" panose="02020603050405020304" pitchFamily="18" charset="0"/>
              <a:cs typeface="Times New Roman" panose="02020603050405020304" pitchFamily="18" charset="0"/>
            </a:endParaRPr>
          </a:p>
        </p:txBody>
      </p:sp>
      <p:pic>
        <p:nvPicPr>
          <p:cNvPr id="58380" name="Рисунок 1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852738"/>
            <a:ext cx="9170988" cy="400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pli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Заголовок 1"/>
          <p:cNvSpPr>
            <a:spLocks noGrp="1"/>
          </p:cNvSpPr>
          <p:nvPr>
            <p:ph type="title"/>
          </p:nvPr>
        </p:nvSpPr>
        <p:spPr>
          <a:xfrm>
            <a:off x="468313" y="1268413"/>
            <a:ext cx="8229600" cy="1143000"/>
          </a:xfrm>
        </p:spPr>
        <p:txBody>
          <a:bodyPr/>
          <a:lstStyle/>
          <a:p>
            <a:pPr eaLnBrk="1" hangingPunct="1">
              <a:lnSpc>
                <a:spcPct val="106000"/>
              </a:lnSpc>
            </a:pPr>
            <a:r>
              <a:rPr lang="kk-KZ" altLang="ru-RU" sz="2400" smtClean="0">
                <a:latin typeface="Times New Roman" panose="02020603050405020304" pitchFamily="18" charset="0"/>
                <a:cs typeface="Times New Roman" panose="02020603050405020304" pitchFamily="18" charset="0"/>
              </a:rPr>
              <a:t/>
            </a:r>
            <a:br>
              <a:rPr lang="kk-KZ" altLang="ru-RU" sz="2400" smtClean="0">
                <a:latin typeface="Times New Roman" panose="02020603050405020304" pitchFamily="18" charset="0"/>
                <a:cs typeface="Times New Roman" panose="02020603050405020304" pitchFamily="18" charset="0"/>
              </a:rPr>
            </a:br>
            <a:r>
              <a:rPr lang="kk-KZ" altLang="ru-RU" sz="2400" smtClean="0">
                <a:latin typeface="Times New Roman" panose="02020603050405020304" pitchFamily="18" charset="0"/>
                <a:cs typeface="Times New Roman" panose="02020603050405020304" pitchFamily="18" charset="0"/>
              </a:rPr>
              <a:t/>
            </a:r>
            <a:br>
              <a:rPr lang="kk-KZ" altLang="ru-RU" sz="2400" smtClean="0">
                <a:latin typeface="Times New Roman" panose="02020603050405020304" pitchFamily="18" charset="0"/>
                <a:cs typeface="Times New Roman" panose="02020603050405020304" pitchFamily="18" charset="0"/>
              </a:rPr>
            </a:br>
            <a:r>
              <a:rPr lang="ru-RU" altLang="ru-RU" sz="4000" smtClean="0">
                <a:ea typeface="Calibri" panose="020F0502020204030204" pitchFamily="34" charset="0"/>
                <a:cs typeface="Times New Roman" panose="02020603050405020304" pitchFamily="18" charset="0"/>
              </a:rPr>
              <a:t/>
            </a:r>
            <a:br>
              <a:rPr lang="ru-RU" altLang="ru-RU" sz="4000" smtClean="0">
                <a:ea typeface="Calibri" panose="020F0502020204030204" pitchFamily="34" charset="0"/>
                <a:cs typeface="Times New Roman" panose="02020603050405020304" pitchFamily="18" charset="0"/>
              </a:rPr>
            </a:br>
            <a:endParaRPr lang="ru-RU" altLang="ru-RU" smtClean="0"/>
          </a:p>
        </p:txBody>
      </p:sp>
      <p:sp>
        <p:nvSpPr>
          <p:cNvPr id="59395" name="Прямоугольник 1"/>
          <p:cNvSpPr>
            <a:spLocks noChangeArrowheads="1"/>
          </p:cNvSpPr>
          <p:nvPr/>
        </p:nvSpPr>
        <p:spPr bwMode="auto">
          <a:xfrm>
            <a:off x="1835150" y="974725"/>
            <a:ext cx="5226050" cy="58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06000"/>
              </a:lnSpc>
              <a:spcBef>
                <a:spcPct val="0"/>
              </a:spcBef>
              <a:buFontTx/>
              <a:buNone/>
            </a:pPr>
            <a:r>
              <a:rPr lang="kk-KZ" altLang="ru-RU" b="1">
                <a:solidFill>
                  <a:srgbClr val="FF0000"/>
                </a:solidFill>
                <a:latin typeface="Times New Roman" panose="02020603050405020304" pitchFamily="18" charset="0"/>
                <a:cs typeface="Times New Roman" panose="02020603050405020304" pitchFamily="18" charset="0"/>
              </a:rPr>
              <a:t>Рефлексия. «Шығу билеті»</a:t>
            </a:r>
            <a:endParaRPr lang="ru-RU" altLang="ru-RU" b="1">
              <a:solidFill>
                <a:srgbClr val="FF0000"/>
              </a:solidFill>
              <a:ea typeface="Calibri" panose="020F0502020204030204" pitchFamily="34" charset="0"/>
              <a:cs typeface="Times New Roman" panose="02020603050405020304" pitchFamily="18" charset="0"/>
            </a:endParaRPr>
          </a:p>
        </p:txBody>
      </p:sp>
      <p:pic>
        <p:nvPicPr>
          <p:cNvPr id="59396" name="Рисунок 4" descr="шығу билеті PowerPoint.jpg"/>
          <p:cNvPicPr>
            <a:picLocks noChangeAspect="1" noChangeArrowheads="1"/>
          </p:cNvPicPr>
          <p:nvPr/>
        </p:nvPicPr>
        <p:blipFill>
          <a:blip r:embed="rId2">
            <a:extLst>
              <a:ext uri="{28A0092B-C50C-407E-A947-70E740481C1C}">
                <a14:useLocalDpi xmlns:a14="http://schemas.microsoft.com/office/drawing/2010/main" val="0"/>
              </a:ext>
            </a:extLst>
          </a:blip>
          <a:srcRect l="7053" t="19283" r="5421" b="15675"/>
          <a:stretch>
            <a:fillRect/>
          </a:stretch>
        </p:blipFill>
        <p:spPr bwMode="auto">
          <a:xfrm>
            <a:off x="971550" y="1858963"/>
            <a:ext cx="6624638" cy="394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pli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Заголовок 1"/>
          <p:cNvSpPr>
            <a:spLocks noGrp="1"/>
          </p:cNvSpPr>
          <p:nvPr>
            <p:ph type="title"/>
          </p:nvPr>
        </p:nvSpPr>
        <p:spPr/>
        <p:txBody>
          <a:bodyPr/>
          <a:lstStyle/>
          <a:p>
            <a:pPr eaLnBrk="1" hangingPunct="1"/>
            <a:r>
              <a:rPr lang="kk-KZ" altLang="ru-RU" smtClean="0">
                <a:solidFill>
                  <a:srgbClr val="FF0000"/>
                </a:solidFill>
              </a:rPr>
              <a:t>Кері байланыс</a:t>
            </a:r>
            <a:endParaRPr lang="ru-RU" altLang="ru-RU" smtClean="0">
              <a:solidFill>
                <a:srgbClr val="FF0000"/>
              </a:solidFill>
            </a:endParaRPr>
          </a:p>
        </p:txBody>
      </p:sp>
      <p:sp>
        <p:nvSpPr>
          <p:cNvPr id="60419" name="Прямоугольник 1"/>
          <p:cNvSpPr>
            <a:spLocks noChangeArrowheads="1"/>
          </p:cNvSpPr>
          <p:nvPr/>
        </p:nvSpPr>
        <p:spPr bwMode="auto">
          <a:xfrm>
            <a:off x="457200" y="1408113"/>
            <a:ext cx="8075613"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kk-KZ" altLang="ru-RU" sz="2400">
                <a:solidFill>
                  <a:srgbClr val="000000"/>
                </a:solidFill>
                <a:latin typeface="Times New Roman" panose="02020603050405020304" pitchFamily="18" charset="0"/>
                <a:cs typeface="Calibri" panose="020F0502020204030204" pitchFamily="34" charset="0"/>
              </a:rPr>
              <a:t>Сабақты </a:t>
            </a:r>
            <a:r>
              <a:rPr lang="kk-KZ" altLang="ru-RU" sz="2400" b="1">
                <a:solidFill>
                  <a:srgbClr val="FF0000"/>
                </a:solidFill>
                <a:latin typeface="Times New Roman" panose="02020603050405020304" pitchFamily="18" charset="0"/>
                <a:cs typeface="Calibri" panose="020F0502020204030204" pitchFamily="34" charset="0"/>
              </a:rPr>
              <a:t>«өте жақсы түсіндім» </a:t>
            </a:r>
            <a:r>
              <a:rPr lang="kk-KZ" altLang="ru-RU" sz="2400">
                <a:solidFill>
                  <a:srgbClr val="000000"/>
                </a:solidFill>
                <a:latin typeface="Times New Roman" panose="02020603050405020304" pitchFamily="18" charset="0"/>
                <a:cs typeface="Calibri" panose="020F0502020204030204" pitchFamily="34" charset="0"/>
              </a:rPr>
              <a:t>деген оқушылар зымырандарымен толған Айға отырады, ал сабақты </a:t>
            </a:r>
            <a:r>
              <a:rPr lang="kk-KZ" altLang="ru-RU" sz="2400" b="1">
                <a:solidFill>
                  <a:srgbClr val="FF0000"/>
                </a:solidFill>
                <a:latin typeface="Times New Roman" panose="02020603050405020304" pitchFamily="18" charset="0"/>
                <a:cs typeface="Calibri" panose="020F0502020204030204" pitchFamily="34" charset="0"/>
              </a:rPr>
              <a:t>«жартылай түсіндім» </a:t>
            </a:r>
            <a:r>
              <a:rPr lang="kk-KZ" altLang="ru-RU" sz="2400">
                <a:solidFill>
                  <a:srgbClr val="000000"/>
                </a:solidFill>
                <a:latin typeface="Times New Roman" panose="02020603050405020304" pitchFamily="18" charset="0"/>
                <a:cs typeface="Calibri" panose="020F0502020204030204" pitchFamily="34" charset="0"/>
              </a:rPr>
              <a:t>деген оқушылар жарты Айға отырады.</a:t>
            </a:r>
          </a:p>
          <a:p>
            <a:pPr algn="just">
              <a:spcBef>
                <a:spcPct val="0"/>
              </a:spcBef>
              <a:buFontTx/>
              <a:buNone/>
            </a:pPr>
            <a:endParaRPr lang="ru-RU" altLang="ru-RU" sz="2400">
              <a:solidFill>
                <a:srgbClr val="000000"/>
              </a:solidFill>
              <a:latin typeface="Times New Roman" panose="02020603050405020304" pitchFamily="18" charset="0"/>
              <a:cs typeface="Calibri" panose="020F0502020204030204" pitchFamily="34" charset="0"/>
            </a:endParaRPr>
          </a:p>
        </p:txBody>
      </p:sp>
      <p:pic>
        <p:nvPicPr>
          <p:cNvPr id="60420" name="Рисунок 4" descr="http://previews.123rf.com/images/iimages/iimages1307/iimages130700284/20727583-Illustration-of-a-moon-with-two-kids-Stock-Vector.jpg"/>
          <p:cNvPicPr>
            <a:picLocks noChangeAspect="1" noChangeArrowheads="1"/>
          </p:cNvPicPr>
          <p:nvPr/>
        </p:nvPicPr>
        <p:blipFill>
          <a:blip r:embed="rId3">
            <a:extLst>
              <a:ext uri="{28A0092B-C50C-407E-A947-70E740481C1C}">
                <a14:useLocalDpi xmlns:a14="http://schemas.microsoft.com/office/drawing/2010/main" val="0"/>
              </a:ext>
            </a:extLst>
          </a:blip>
          <a:srcRect l="10513" t="6557" r="10381" b="7643"/>
          <a:stretch>
            <a:fillRect/>
          </a:stretch>
        </p:blipFill>
        <p:spPr bwMode="auto">
          <a:xfrm>
            <a:off x="900113" y="4005263"/>
            <a:ext cx="3240087" cy="237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1" name="Рисунок 5" descr="http://www.taracousineau.com/wp-content/uploads/2013/10/Kids-under-the-moon-dreamstime_s_2542870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363" y="4005263"/>
            <a:ext cx="3384550" cy="208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Рисунок 1"/>
          <p:cNvPicPr>
            <a:picLocks noChangeAspect="1"/>
          </p:cNvPicPr>
          <p:nvPr/>
        </p:nvPicPr>
        <p:blipFill>
          <a:blip r:embed="rId5"/>
          <a:stretch>
            <a:fillRect/>
          </a:stretch>
        </p:blipFill>
        <p:spPr>
          <a:xfrm rot="4136921">
            <a:off x="3371850" y="2725738"/>
            <a:ext cx="1377950" cy="1377950"/>
          </a:xfrm>
          <a:prstGeom prst="rect">
            <a:avLst/>
          </a:prstGeom>
          <a:solidFill>
            <a:schemeClr val="tx2">
              <a:lumMod val="20000"/>
              <a:lumOff val="80000"/>
              <a:alpha val="35000"/>
            </a:schemeClr>
          </a:solidFill>
        </p:spPr>
      </p:pic>
    </p:spTree>
  </p:cSld>
  <p:clrMapOvr>
    <a:masterClrMapping/>
  </p:clrMapOvr>
  <p:transition spd="med">
    <p:spli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ru-RU" altLang="ru-RU" smtClean="0"/>
              <a:t>полёт</a:t>
            </a:r>
          </a:p>
        </p:txBody>
      </p:sp>
      <p:pic>
        <p:nvPicPr>
          <p:cNvPr id="62467" name="Picture 5" descr="спутник над землёй"/>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396413" cy="704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8" name="TextBox 3"/>
          <p:cNvSpPr txBox="1">
            <a:spLocks noChangeArrowheads="1"/>
          </p:cNvSpPr>
          <p:nvPr/>
        </p:nvSpPr>
        <p:spPr bwMode="auto">
          <a:xfrm>
            <a:off x="971550" y="1196975"/>
            <a:ext cx="7488238"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ru-RU" altLang="ru-RU" sz="4000" b="1">
                <a:solidFill>
                  <a:srgbClr val="FFFF00"/>
                </a:solidFill>
                <a:latin typeface="Times New Roman" panose="02020603050405020304" pitchFamily="18" charset="0"/>
                <a:cs typeface="Times New Roman" panose="02020603050405020304" pitchFamily="18" charset="0"/>
              </a:rPr>
              <a:t>Саба</a:t>
            </a:r>
            <a:r>
              <a:rPr lang="kk-KZ" altLang="ru-RU" sz="4000" b="1">
                <a:solidFill>
                  <a:srgbClr val="FFFF00"/>
                </a:solidFill>
                <a:latin typeface="Times New Roman" panose="02020603050405020304" pitchFamily="18" charset="0"/>
                <a:cs typeface="Times New Roman" panose="02020603050405020304" pitchFamily="18" charset="0"/>
              </a:rPr>
              <a:t>қты қорытындылау</a:t>
            </a:r>
          </a:p>
          <a:p>
            <a:pPr eaLnBrk="1" hangingPunct="1">
              <a:spcBef>
                <a:spcPct val="0"/>
              </a:spcBef>
              <a:buFontTx/>
              <a:buNone/>
            </a:pPr>
            <a:r>
              <a:rPr lang="kk-KZ" altLang="ru-RU" sz="4000" b="1">
                <a:solidFill>
                  <a:srgbClr val="FFFF00"/>
                </a:solidFill>
                <a:latin typeface="Times New Roman" panose="02020603050405020304" pitchFamily="18" charset="0"/>
                <a:cs typeface="Times New Roman" panose="02020603050405020304" pitchFamily="18" charset="0"/>
              </a:rPr>
              <a:t>Кейінгі тапсырма: Ай-жердің серігі мазмұндау,сөзжұмбақ құрастыру</a:t>
            </a:r>
            <a:endParaRPr lang="ru-RU" altLang="ru-RU" sz="4000" b="1">
              <a:solidFill>
                <a:srgbClr val="FFFF00"/>
              </a:solidFill>
              <a:latin typeface="Times New Roman" panose="02020603050405020304" pitchFamily="18" charset="0"/>
              <a:cs typeface="Times New Roman" panose="02020603050405020304" pitchFamily="18" charset="0"/>
            </a:endParaRPr>
          </a:p>
        </p:txBody>
      </p:sp>
    </p:spTree>
  </p:cSld>
  <p:clrMapOvr>
    <a:masterClrMapping/>
  </p:clrMapOvr>
  <p:transition spd="med">
    <p:spli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31746"/>
                                        </p:tgtEl>
                                        <p:attrNameLst>
                                          <p:attrName>style.visibility</p:attrName>
                                        </p:attrNameLst>
                                      </p:cBhvr>
                                      <p:to>
                                        <p:strVal val="visible"/>
                                      </p:to>
                                    </p:set>
                                    <p:animEffect transition="in" filter="fade">
                                      <p:cBhvr>
                                        <p:cTn id="7" dur="800" decel="100000"/>
                                        <p:tgtEl>
                                          <p:spTgt spid="31746"/>
                                        </p:tgtEl>
                                      </p:cBhvr>
                                    </p:animEffect>
                                    <p:anim calcmode="lin" valueType="num">
                                      <p:cBhvr>
                                        <p:cTn id="8" dur="800" decel="100000" fill="hold"/>
                                        <p:tgtEl>
                                          <p:spTgt spid="31746"/>
                                        </p:tgtEl>
                                        <p:attrNameLst>
                                          <p:attrName>style.rotation</p:attrName>
                                        </p:attrNameLst>
                                      </p:cBhvr>
                                      <p:tavLst>
                                        <p:tav tm="0">
                                          <p:val>
                                            <p:fltVal val="-90"/>
                                          </p:val>
                                        </p:tav>
                                        <p:tav tm="100000">
                                          <p:val>
                                            <p:fltVal val="0"/>
                                          </p:val>
                                        </p:tav>
                                      </p:tavLst>
                                    </p:anim>
                                    <p:anim calcmode="lin" valueType="num">
                                      <p:cBhvr>
                                        <p:cTn id="9" dur="800" decel="100000" fill="hold"/>
                                        <p:tgtEl>
                                          <p:spTgt spid="31746"/>
                                        </p:tgtEl>
                                        <p:attrNameLst>
                                          <p:attrName>ppt_x</p:attrName>
                                        </p:attrNameLst>
                                      </p:cBhvr>
                                      <p:tavLst>
                                        <p:tav tm="0">
                                          <p:val>
                                            <p:strVal val="#ppt_x+0.4"/>
                                          </p:val>
                                        </p:tav>
                                        <p:tav tm="100000">
                                          <p:val>
                                            <p:strVal val="#ppt_x-0.05"/>
                                          </p:val>
                                        </p:tav>
                                      </p:tavLst>
                                    </p:anim>
                                    <p:anim calcmode="lin" valueType="num">
                                      <p:cBhvr>
                                        <p:cTn id="10" dur="800" decel="100000" fill="hold"/>
                                        <p:tgtEl>
                                          <p:spTgt spid="3174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174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174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ChangeArrowheads="1"/>
          </p:cNvSpPr>
          <p:nvPr/>
        </p:nvSpPr>
        <p:spPr bwMode="auto">
          <a:xfrm>
            <a:off x="2428875" y="3554413"/>
            <a:ext cx="54292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ru-RU" sz="2400" b="1">
                <a:latin typeface="Tahoma" panose="020B0604030504040204" pitchFamily="34" charset="0"/>
              </a:rPr>
              <a:t>  </a:t>
            </a:r>
            <a:r>
              <a:rPr lang="kk-KZ" altLang="ru-RU" sz="2400" b="1">
                <a:latin typeface="Tahoma" panose="020B0604030504040204" pitchFamily="34" charset="0"/>
              </a:rPr>
              <a:t>Ай Жердің серігі.</a:t>
            </a:r>
          </a:p>
          <a:p>
            <a:pPr algn="ctr" eaLnBrk="1" hangingPunct="1">
              <a:spcBef>
                <a:spcPct val="0"/>
              </a:spcBef>
              <a:buFontTx/>
              <a:buNone/>
            </a:pPr>
            <a:endParaRPr lang="kk-KZ" altLang="ru-RU" sz="2400" b="1">
              <a:latin typeface="Tahoma" panose="020B0604030504040204" pitchFamily="34" charset="0"/>
            </a:endParaRPr>
          </a:p>
          <a:p>
            <a:pPr algn="ctr" eaLnBrk="1" hangingPunct="1">
              <a:spcBef>
                <a:spcPct val="0"/>
              </a:spcBef>
              <a:buFontTx/>
              <a:buNone/>
            </a:pPr>
            <a:r>
              <a:rPr lang="kk-KZ" altLang="ru-RU" sz="2400" b="1">
                <a:latin typeface="Tahoma" panose="020B0604030504040204" pitchFamily="34" charset="0"/>
              </a:rPr>
              <a:t>СӨЗ ЖҰМБАҚ ҚҰРАУ</a:t>
            </a:r>
            <a:endParaRPr lang="ru-RU" altLang="ru-RU" sz="2400" b="1">
              <a:latin typeface="Tahoma" panose="020B0604030504040204" pitchFamily="34" charset="0"/>
            </a:endParaRPr>
          </a:p>
        </p:txBody>
      </p:sp>
      <p:pic>
        <p:nvPicPr>
          <p:cNvPr id="64515" name="Рисунок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525" y="12700"/>
            <a:ext cx="9134475" cy="684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6" name="TextBox 3"/>
          <p:cNvSpPr txBox="1">
            <a:spLocks noChangeArrowheads="1"/>
          </p:cNvSpPr>
          <p:nvPr/>
        </p:nvSpPr>
        <p:spPr bwMode="auto">
          <a:xfrm>
            <a:off x="1763713" y="1844675"/>
            <a:ext cx="6696075"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kk-KZ" altLang="ru-RU" sz="6000" b="1" i="1">
                <a:solidFill>
                  <a:srgbClr val="FFFF00"/>
                </a:solidFill>
                <a:latin typeface="Times New Roman" panose="02020603050405020304" pitchFamily="18" charset="0"/>
                <a:cs typeface="Times New Roman" panose="02020603050405020304" pitchFamily="18" charset="0"/>
              </a:rPr>
              <a:t>Назарларыңызға рахмет!</a:t>
            </a:r>
            <a:endParaRPr lang="ru-RU" altLang="ru-RU" sz="6000" b="1" i="1">
              <a:solidFill>
                <a:srgbClr val="FFFF00"/>
              </a:solidFill>
              <a:latin typeface="Times New Roman" panose="02020603050405020304" pitchFamily="18" charset="0"/>
              <a:cs typeface="Times New Roman" panose="02020603050405020304" pitchFamily="18" charset="0"/>
            </a:endParaRPr>
          </a:p>
        </p:txBody>
      </p:sp>
    </p:spTree>
  </p:cSld>
  <p:clrMapOvr>
    <a:masterClrMapping/>
  </p:clrMapOvr>
  <p:transition spd="med">
    <p:spli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4" name="Rectangle 4"/>
          <p:cNvSpPr>
            <a:spLocks noGrp="1" noChangeArrowheads="1"/>
          </p:cNvSpPr>
          <p:nvPr>
            <p:ph type="title"/>
          </p:nvPr>
        </p:nvSpPr>
        <p:spPr/>
        <p:txBody>
          <a:bodyPr/>
          <a:lstStyle/>
          <a:p>
            <a:pPr eaLnBrk="1" hangingPunct="1"/>
            <a:r>
              <a:rPr lang="ru-RU" altLang="ru-RU" smtClean="0"/>
              <a:t>Луна</a:t>
            </a:r>
          </a:p>
        </p:txBody>
      </p:sp>
      <p:pic>
        <p:nvPicPr>
          <p:cNvPr id="11267" name="Picture 5" descr="belt_of_venus5-jan17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8"/>
            <a:ext cx="9144000" cy="703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Прямоугольник 6"/>
          <p:cNvSpPr>
            <a:spLocks noChangeArrowheads="1"/>
          </p:cNvSpPr>
          <p:nvPr/>
        </p:nvSpPr>
        <p:spPr bwMode="auto">
          <a:xfrm>
            <a:off x="228600" y="301625"/>
            <a:ext cx="8686800" cy="612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r>
              <a:rPr lang="kk-KZ" altLang="ru-RU" sz="2800" b="1" dirty="0" smtClean="0">
                <a:solidFill>
                  <a:srgbClr val="FFFF00"/>
                </a:solidFill>
              </a:rPr>
              <a:t>«Ғарышқа саяхат».Ғарыш кемесімен таңғажайып саяхатқа аттанамыз.Ендеше кемеге жайғасуға шақырамыз.</a:t>
            </a:r>
          </a:p>
          <a:p>
            <a:pPr eaLnBrk="1" hangingPunct="1">
              <a:spcBef>
                <a:spcPct val="0"/>
              </a:spcBef>
              <a:buFontTx/>
              <a:buNone/>
              <a:defRPr/>
            </a:pPr>
            <a:r>
              <a:rPr lang="kk-KZ" altLang="ru-RU" sz="2800" b="1" dirty="0">
                <a:solidFill>
                  <a:srgbClr val="FFFF00"/>
                </a:solidFill>
              </a:rPr>
              <a:t>1</a:t>
            </a:r>
            <a:r>
              <a:rPr lang="kk-KZ" altLang="ru-RU" sz="2800" b="1" dirty="0" smtClean="0">
                <a:solidFill>
                  <a:srgbClr val="FFFF00"/>
                </a:solidFill>
              </a:rPr>
              <a:t>- ғарыш айлағына қону үшін мына тапсырмаларды орындау қажет.</a:t>
            </a:r>
          </a:p>
          <a:p>
            <a:pPr eaLnBrk="1" hangingPunct="1">
              <a:spcBef>
                <a:spcPct val="0"/>
              </a:spcBef>
              <a:buFontTx/>
              <a:buNone/>
              <a:defRPr/>
            </a:pPr>
            <a:r>
              <a:rPr lang="kk-KZ" altLang="ru-RU" sz="2800" b="1" dirty="0" smtClean="0">
                <a:solidFill>
                  <a:srgbClr val="FFFF00"/>
                </a:solidFill>
              </a:rPr>
              <a:t>3. Алдыңғы білімді еске түсіру.</a:t>
            </a:r>
          </a:p>
          <a:p>
            <a:pPr eaLnBrk="1" hangingPunct="1">
              <a:spcBef>
                <a:spcPct val="0"/>
              </a:spcBef>
              <a:buFontTx/>
              <a:buNone/>
              <a:defRPr/>
            </a:pPr>
            <a:r>
              <a:rPr lang="kk-KZ" altLang="ru-RU" sz="2800" b="1" dirty="0" smtClean="0">
                <a:solidFill>
                  <a:srgbClr val="FFFF00"/>
                </a:solidFill>
              </a:rPr>
              <a:t>«Сиқырлы қалпақ» әдісі.</a:t>
            </a:r>
          </a:p>
          <a:p>
            <a:pPr eaLnBrk="1" hangingPunct="1">
              <a:spcBef>
                <a:spcPct val="0"/>
              </a:spcBef>
              <a:buFontTx/>
              <a:buNone/>
              <a:defRPr/>
            </a:pPr>
            <a:r>
              <a:rPr lang="kk-KZ" altLang="ru-RU" sz="2800" b="1" dirty="0" smtClean="0">
                <a:solidFill>
                  <a:srgbClr val="FFFF00"/>
                </a:solidFill>
              </a:rPr>
              <a:t>Бағалау. «Су бұрқақ»</a:t>
            </a:r>
          </a:p>
          <a:p>
            <a:pPr marL="457200" indent="-457200" algn="ctr" eaLnBrk="1" hangingPunct="1">
              <a:spcBef>
                <a:spcPct val="0"/>
              </a:spcBef>
              <a:buFont typeface="Wingdings" panose="05000000000000000000" pitchFamily="2" charset="2"/>
              <a:buChar char="ü"/>
              <a:defRPr/>
            </a:pPr>
            <a:r>
              <a:rPr lang="kk-KZ" altLang="ru-RU" sz="2800" b="1" dirty="0" smtClean="0">
                <a:solidFill>
                  <a:srgbClr val="FFFF00"/>
                </a:solidFill>
              </a:rPr>
              <a:t>Жерге жақын ғаламшар? (Күн)</a:t>
            </a:r>
          </a:p>
          <a:p>
            <a:pPr marL="457200" indent="-457200" algn="ctr" eaLnBrk="1" hangingPunct="1">
              <a:spcBef>
                <a:spcPct val="0"/>
              </a:spcBef>
              <a:buFont typeface="Wingdings" panose="05000000000000000000" pitchFamily="2" charset="2"/>
              <a:buChar char="ü"/>
              <a:defRPr/>
            </a:pPr>
            <a:r>
              <a:rPr lang="kk-KZ" altLang="ru-RU" sz="2800" b="1" dirty="0" smtClean="0">
                <a:solidFill>
                  <a:srgbClr val="FFFF00"/>
                </a:solidFill>
              </a:rPr>
              <a:t>Күннің түсі қандай? (сарғыш,жұлдыз)</a:t>
            </a:r>
          </a:p>
          <a:p>
            <a:pPr marL="457200" indent="-457200" algn="ctr" eaLnBrk="1" hangingPunct="1">
              <a:spcBef>
                <a:spcPct val="0"/>
              </a:spcBef>
              <a:buFont typeface="Wingdings" panose="05000000000000000000" pitchFamily="2" charset="2"/>
              <a:buChar char="ü"/>
              <a:defRPr/>
            </a:pPr>
            <a:r>
              <a:rPr lang="kk-KZ" altLang="ru-RU" sz="2800" b="1" dirty="0" smtClean="0">
                <a:solidFill>
                  <a:srgbClr val="FFFF00"/>
                </a:solidFill>
              </a:rPr>
              <a:t>Ол қандай шар? (Ол қызған үлкен шар)</a:t>
            </a:r>
          </a:p>
          <a:p>
            <a:pPr marL="457200" indent="-457200" algn="ctr" eaLnBrk="1" hangingPunct="1">
              <a:spcBef>
                <a:spcPct val="0"/>
              </a:spcBef>
              <a:buFont typeface="Wingdings" panose="05000000000000000000" pitchFamily="2" charset="2"/>
              <a:buChar char="ü"/>
              <a:defRPr/>
            </a:pPr>
            <a:r>
              <a:rPr lang="kk-KZ" altLang="ru-RU" sz="2800" b="1" dirty="0" smtClean="0">
                <a:solidFill>
                  <a:srgbClr val="FFFF00"/>
                </a:solidFill>
              </a:rPr>
              <a:t>	Күн  жерге не береді? (жылу,жарық)</a:t>
            </a:r>
          </a:p>
          <a:p>
            <a:pPr marL="457200" indent="-457200" algn="ctr" eaLnBrk="1" hangingPunct="1">
              <a:spcBef>
                <a:spcPct val="0"/>
              </a:spcBef>
              <a:buFont typeface="Wingdings" panose="05000000000000000000" pitchFamily="2" charset="2"/>
              <a:buChar char="ü"/>
              <a:defRPr/>
            </a:pPr>
            <a:r>
              <a:rPr lang="kk-KZ" altLang="ru-RU" sz="2800" b="1" dirty="0" smtClean="0">
                <a:solidFill>
                  <a:srgbClr val="FFFF00"/>
                </a:solidFill>
              </a:rPr>
              <a:t>	Жер нені айнала қозғалады? (Күнді)</a:t>
            </a:r>
          </a:p>
          <a:p>
            <a:pPr algn="ctr" eaLnBrk="1" hangingPunct="1">
              <a:spcBef>
                <a:spcPct val="0"/>
              </a:spcBef>
              <a:buFontTx/>
              <a:buNone/>
              <a:defRPr/>
            </a:pPr>
            <a:endParaRPr lang="ru-RU" altLang="ru-RU" sz="2800" dirty="0" smtClean="0"/>
          </a:p>
        </p:txBody>
      </p:sp>
      <p:pic>
        <p:nvPicPr>
          <p:cNvPr id="11269" name="Рисунок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35688" y="2205038"/>
            <a:ext cx="2759075" cy="151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pli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10244"/>
                                        </p:tgtEl>
                                        <p:attrNameLst>
                                          <p:attrName>style.visibility</p:attrName>
                                        </p:attrNameLst>
                                      </p:cBhvr>
                                      <p:to>
                                        <p:strVal val="visible"/>
                                      </p:to>
                                    </p:set>
                                    <p:animEffect transition="in" filter="fade">
                                      <p:cBhvr>
                                        <p:cTn id="7" dur="800" decel="100000"/>
                                        <p:tgtEl>
                                          <p:spTgt spid="10244"/>
                                        </p:tgtEl>
                                      </p:cBhvr>
                                    </p:animEffect>
                                    <p:anim calcmode="lin" valueType="num">
                                      <p:cBhvr>
                                        <p:cTn id="8" dur="800" decel="100000" fill="hold"/>
                                        <p:tgtEl>
                                          <p:spTgt spid="10244"/>
                                        </p:tgtEl>
                                        <p:attrNameLst>
                                          <p:attrName>style.rotation</p:attrName>
                                        </p:attrNameLst>
                                      </p:cBhvr>
                                      <p:tavLst>
                                        <p:tav tm="0">
                                          <p:val>
                                            <p:fltVal val="-90"/>
                                          </p:val>
                                        </p:tav>
                                        <p:tav tm="100000">
                                          <p:val>
                                            <p:fltVal val="0"/>
                                          </p:val>
                                        </p:tav>
                                      </p:tavLst>
                                    </p:anim>
                                    <p:anim calcmode="lin" valueType="num">
                                      <p:cBhvr>
                                        <p:cTn id="9" dur="800" decel="100000" fill="hold"/>
                                        <p:tgtEl>
                                          <p:spTgt spid="10244"/>
                                        </p:tgtEl>
                                        <p:attrNameLst>
                                          <p:attrName>ppt_x</p:attrName>
                                        </p:attrNameLst>
                                      </p:cBhvr>
                                      <p:tavLst>
                                        <p:tav tm="0">
                                          <p:val>
                                            <p:strVal val="#ppt_x+0.4"/>
                                          </p:val>
                                        </p:tav>
                                        <p:tav tm="100000">
                                          <p:val>
                                            <p:strVal val="#ppt_x-0.05"/>
                                          </p:val>
                                        </p:tav>
                                      </p:tavLst>
                                    </p:anim>
                                    <p:anim calcmode="lin" valueType="num">
                                      <p:cBhvr>
                                        <p:cTn id="10" dur="800" decel="100000" fill="hold"/>
                                        <p:tgtEl>
                                          <p:spTgt spid="1024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024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024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Заголовок 1"/>
          <p:cNvSpPr>
            <a:spLocks noGrp="1"/>
          </p:cNvSpPr>
          <p:nvPr>
            <p:ph type="title"/>
          </p:nvPr>
        </p:nvSpPr>
        <p:spPr/>
        <p:txBody>
          <a:bodyPr/>
          <a:lstStyle/>
          <a:p>
            <a:pPr eaLnBrk="1" hangingPunct="1"/>
            <a:endParaRPr lang="ru-RU" altLang="ru-RU" smtClean="0"/>
          </a:p>
        </p:txBody>
      </p:sp>
      <p:pic>
        <p:nvPicPr>
          <p:cNvPr id="13315" name="Picture 5" descr="belt_of_venus5-jan17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1214438" y="647700"/>
            <a:ext cx="6813550" cy="6248400"/>
          </a:xfrm>
          <a:prstGeom prst="rect">
            <a:avLst/>
          </a:prstGeom>
          <a:noFill/>
        </p:spPr>
        <p:txBody>
          <a:bodyPr>
            <a:spAutoFit/>
          </a:bodyPr>
          <a:lstStyle/>
          <a:p>
            <a:pPr>
              <a:defRPr/>
            </a:pPr>
            <a:r>
              <a:rPr lang="kk-KZ" sz="3200" b="1" dirty="0">
                <a:solidFill>
                  <a:srgbClr val="FFFF00"/>
                </a:solidFill>
                <a:latin typeface="Times New Roman" panose="02020603050405020304" pitchFamily="18" charset="0"/>
                <a:cs typeface="Times New Roman" panose="02020603050405020304" pitchFamily="18" charset="0"/>
              </a:rPr>
              <a:t>2-айлақ.</a:t>
            </a:r>
          </a:p>
          <a:p>
            <a:pPr>
              <a:defRPr/>
            </a:pPr>
            <a:r>
              <a:rPr lang="kk-KZ" sz="3200" b="1" dirty="0">
                <a:solidFill>
                  <a:srgbClr val="FFFF00"/>
                </a:solidFill>
                <a:latin typeface="Times New Roman" panose="02020603050405020304" pitchFamily="18" charset="0"/>
                <a:cs typeface="Times New Roman" panose="02020603050405020304" pitchFamily="18" charset="0"/>
              </a:rPr>
              <a:t>4. «Миға шабуыл»</a:t>
            </a:r>
          </a:p>
          <a:p>
            <a:pPr marL="342900" indent="-342900">
              <a:buFont typeface="Wingdings" panose="05000000000000000000" pitchFamily="2" charset="2"/>
              <a:buChar char="ü"/>
              <a:defRPr/>
            </a:pPr>
            <a:r>
              <a:rPr lang="ru-RU" sz="3200" b="1" dirty="0" err="1">
                <a:solidFill>
                  <a:srgbClr val="FFFF00"/>
                </a:solidFill>
                <a:latin typeface="Times New Roman" panose="02020603050405020304" pitchFamily="18" charset="0"/>
                <a:cs typeface="Times New Roman" panose="02020603050405020304" pitchFamily="18" charset="0"/>
              </a:rPr>
              <a:t>Қандай</a:t>
            </a:r>
            <a:r>
              <a:rPr lang="ru-RU" sz="3200" b="1" dirty="0">
                <a:solidFill>
                  <a:srgbClr val="FFFF00"/>
                </a:solidFill>
                <a:latin typeface="Times New Roman" panose="02020603050405020304" pitchFamily="18" charset="0"/>
                <a:cs typeface="Times New Roman" panose="02020603050405020304" pitchFamily="18" charset="0"/>
              </a:rPr>
              <a:t> </a:t>
            </a:r>
            <a:r>
              <a:rPr lang="ru-RU" sz="3200" b="1" dirty="0" err="1">
                <a:solidFill>
                  <a:srgbClr val="FFFF00"/>
                </a:solidFill>
                <a:latin typeface="Times New Roman" panose="02020603050405020304" pitchFamily="18" charset="0"/>
                <a:cs typeface="Times New Roman" panose="02020603050405020304" pitchFamily="18" charset="0"/>
              </a:rPr>
              <a:t>аспан</a:t>
            </a:r>
            <a:r>
              <a:rPr lang="ru-RU" sz="3200" b="1" dirty="0">
                <a:solidFill>
                  <a:srgbClr val="FFFF00"/>
                </a:solidFill>
                <a:latin typeface="Times New Roman" panose="02020603050405020304" pitchFamily="18" charset="0"/>
                <a:cs typeface="Times New Roman" panose="02020603050405020304" pitchFamily="18" charset="0"/>
              </a:rPr>
              <a:t> </a:t>
            </a:r>
            <a:r>
              <a:rPr lang="ru-RU" sz="3200" b="1" dirty="0" err="1">
                <a:solidFill>
                  <a:srgbClr val="FFFF00"/>
                </a:solidFill>
                <a:latin typeface="Times New Roman" panose="02020603050405020304" pitchFamily="18" charset="0"/>
                <a:cs typeface="Times New Roman" panose="02020603050405020304" pitchFamily="18" charset="0"/>
              </a:rPr>
              <a:t>денелерін</a:t>
            </a:r>
            <a:r>
              <a:rPr lang="ru-RU" sz="3200" b="1" dirty="0">
                <a:solidFill>
                  <a:srgbClr val="FFFF00"/>
                </a:solidFill>
                <a:latin typeface="Times New Roman" panose="02020603050405020304" pitchFamily="18" charset="0"/>
                <a:cs typeface="Times New Roman" panose="02020603050405020304" pitchFamily="18" charset="0"/>
              </a:rPr>
              <a:t> </a:t>
            </a:r>
            <a:r>
              <a:rPr lang="ru-RU" sz="3200" b="1" dirty="0" err="1">
                <a:solidFill>
                  <a:srgbClr val="FFFF00"/>
                </a:solidFill>
                <a:latin typeface="Times New Roman" panose="02020603050405020304" pitchFamily="18" charset="0"/>
                <a:cs typeface="Times New Roman" panose="02020603050405020304" pitchFamily="18" charset="0"/>
              </a:rPr>
              <a:t>білесіңдер</a:t>
            </a:r>
            <a:r>
              <a:rPr lang="ru-RU" sz="3200" b="1" dirty="0">
                <a:solidFill>
                  <a:srgbClr val="FFFF00"/>
                </a:solidFill>
                <a:latin typeface="Times New Roman" panose="02020603050405020304" pitchFamily="18" charset="0"/>
                <a:cs typeface="Times New Roman" panose="02020603050405020304" pitchFamily="18" charset="0"/>
              </a:rPr>
              <a:t>?</a:t>
            </a:r>
          </a:p>
          <a:p>
            <a:pPr marL="342900" indent="-342900">
              <a:buFont typeface="Wingdings" panose="05000000000000000000" pitchFamily="2" charset="2"/>
              <a:buChar char="ü"/>
              <a:defRPr/>
            </a:pPr>
            <a:r>
              <a:rPr lang="ru-RU" sz="3200" b="1" dirty="0" err="1">
                <a:solidFill>
                  <a:srgbClr val="FFFF00"/>
                </a:solidFill>
                <a:latin typeface="Times New Roman" panose="02020603050405020304" pitchFamily="18" charset="0"/>
                <a:cs typeface="Times New Roman" panose="02020603050405020304" pitchFamily="18" charset="0"/>
              </a:rPr>
              <a:t>Қараңғыда</a:t>
            </a:r>
            <a:r>
              <a:rPr lang="ru-RU" sz="3200" b="1" dirty="0">
                <a:solidFill>
                  <a:srgbClr val="FFFF00"/>
                </a:solidFill>
                <a:latin typeface="Times New Roman" panose="02020603050405020304" pitchFamily="18" charset="0"/>
                <a:cs typeface="Times New Roman" panose="02020603050405020304" pitchFamily="18" charset="0"/>
              </a:rPr>
              <a:t> </a:t>
            </a:r>
            <a:r>
              <a:rPr lang="ru-RU" sz="3200" b="1" dirty="0" err="1">
                <a:solidFill>
                  <a:srgbClr val="FFFF00"/>
                </a:solidFill>
                <a:latin typeface="Times New Roman" panose="02020603050405020304" pitchFamily="18" charset="0"/>
                <a:cs typeface="Times New Roman" panose="02020603050405020304" pitchFamily="18" charset="0"/>
              </a:rPr>
              <a:t>табиғи</a:t>
            </a:r>
            <a:r>
              <a:rPr lang="ru-RU" sz="3200" b="1" dirty="0">
                <a:solidFill>
                  <a:srgbClr val="FFFF00"/>
                </a:solidFill>
                <a:latin typeface="Times New Roman" panose="02020603050405020304" pitchFamily="18" charset="0"/>
                <a:cs typeface="Times New Roman" panose="02020603050405020304" pitchFamily="18" charset="0"/>
              </a:rPr>
              <a:t> </a:t>
            </a:r>
            <a:r>
              <a:rPr lang="ru-RU" sz="3200" b="1" dirty="0" err="1">
                <a:solidFill>
                  <a:srgbClr val="FFFF00"/>
                </a:solidFill>
                <a:latin typeface="Times New Roman" panose="02020603050405020304" pitchFamily="18" charset="0"/>
                <a:cs typeface="Times New Roman" panose="02020603050405020304" pitchFamily="18" charset="0"/>
              </a:rPr>
              <a:t>жарық</a:t>
            </a:r>
            <a:r>
              <a:rPr lang="ru-RU" sz="3200" b="1" dirty="0">
                <a:solidFill>
                  <a:srgbClr val="FFFF00"/>
                </a:solidFill>
                <a:latin typeface="Times New Roman" panose="02020603050405020304" pitchFamily="18" charset="0"/>
                <a:cs typeface="Times New Roman" panose="02020603050405020304" pitchFamily="18" charset="0"/>
              </a:rPr>
              <a:t> </a:t>
            </a:r>
            <a:r>
              <a:rPr lang="ru-RU" sz="3200" b="1" dirty="0" err="1">
                <a:solidFill>
                  <a:srgbClr val="FFFF00"/>
                </a:solidFill>
                <a:latin typeface="Times New Roman" panose="02020603050405020304" pitchFamily="18" charset="0"/>
                <a:cs typeface="Times New Roman" panose="02020603050405020304" pitchFamily="18" charset="0"/>
              </a:rPr>
              <a:t>көзін</a:t>
            </a:r>
            <a:r>
              <a:rPr lang="ru-RU" sz="3200" b="1" dirty="0">
                <a:solidFill>
                  <a:srgbClr val="FFFF00"/>
                </a:solidFill>
                <a:latin typeface="Times New Roman" panose="02020603050405020304" pitchFamily="18" charset="0"/>
                <a:cs typeface="Times New Roman" panose="02020603050405020304" pitchFamily="18" charset="0"/>
              </a:rPr>
              <a:t> </a:t>
            </a:r>
            <a:r>
              <a:rPr lang="ru-RU" sz="3200" b="1" dirty="0" err="1">
                <a:solidFill>
                  <a:srgbClr val="FFFF00"/>
                </a:solidFill>
                <a:latin typeface="Times New Roman" panose="02020603050405020304" pitchFamily="18" charset="0"/>
                <a:cs typeface="Times New Roman" panose="02020603050405020304" pitchFamily="18" charset="0"/>
              </a:rPr>
              <a:t>неден</a:t>
            </a:r>
            <a:r>
              <a:rPr lang="ru-RU" sz="3200" b="1" dirty="0">
                <a:solidFill>
                  <a:srgbClr val="FFFF00"/>
                </a:solidFill>
                <a:latin typeface="Times New Roman" panose="02020603050405020304" pitchFamily="18" charset="0"/>
                <a:cs typeface="Times New Roman" panose="02020603050405020304" pitchFamily="18" charset="0"/>
              </a:rPr>
              <a:t> </a:t>
            </a:r>
            <a:r>
              <a:rPr lang="ru-RU" sz="3200" b="1" dirty="0" err="1">
                <a:solidFill>
                  <a:srgbClr val="FFFF00"/>
                </a:solidFill>
                <a:latin typeface="Times New Roman" panose="02020603050405020304" pitchFamily="18" charset="0"/>
                <a:cs typeface="Times New Roman" panose="02020603050405020304" pitchFamily="18" charset="0"/>
              </a:rPr>
              <a:t>алуға</a:t>
            </a:r>
            <a:r>
              <a:rPr lang="ru-RU" sz="3200" b="1" dirty="0">
                <a:solidFill>
                  <a:srgbClr val="FFFF00"/>
                </a:solidFill>
                <a:latin typeface="Times New Roman" panose="02020603050405020304" pitchFamily="18" charset="0"/>
                <a:cs typeface="Times New Roman" panose="02020603050405020304" pitchFamily="18" charset="0"/>
              </a:rPr>
              <a:t> </a:t>
            </a:r>
            <a:r>
              <a:rPr lang="ru-RU" sz="3200" b="1" dirty="0" err="1">
                <a:solidFill>
                  <a:srgbClr val="FFFF00"/>
                </a:solidFill>
                <a:latin typeface="Times New Roman" panose="02020603050405020304" pitchFamily="18" charset="0"/>
                <a:cs typeface="Times New Roman" panose="02020603050405020304" pitchFamily="18" charset="0"/>
              </a:rPr>
              <a:t>болады</a:t>
            </a:r>
            <a:r>
              <a:rPr lang="ru-RU" sz="3200" b="1" dirty="0">
                <a:solidFill>
                  <a:srgbClr val="FFFF00"/>
                </a:solidFill>
                <a:latin typeface="Times New Roman" panose="02020603050405020304" pitchFamily="18" charset="0"/>
                <a:cs typeface="Times New Roman" panose="02020603050405020304" pitchFamily="18" charset="0"/>
              </a:rPr>
              <a:t>?</a:t>
            </a:r>
          </a:p>
          <a:p>
            <a:pPr marL="342900" indent="-342900">
              <a:buFont typeface="Wingdings" panose="05000000000000000000" pitchFamily="2" charset="2"/>
              <a:buChar char="ü"/>
              <a:defRPr/>
            </a:pPr>
            <a:r>
              <a:rPr lang="ru-RU" sz="3200" b="1" dirty="0" err="1">
                <a:solidFill>
                  <a:srgbClr val="FFFF00"/>
                </a:solidFill>
                <a:latin typeface="Times New Roman" panose="02020603050405020304" pitchFamily="18" charset="0"/>
                <a:cs typeface="Times New Roman" panose="02020603050405020304" pitchFamily="18" charset="0"/>
              </a:rPr>
              <a:t>Жердің</a:t>
            </a:r>
            <a:r>
              <a:rPr lang="ru-RU" sz="3200" b="1" dirty="0">
                <a:solidFill>
                  <a:srgbClr val="FFFF00"/>
                </a:solidFill>
                <a:latin typeface="Times New Roman" panose="02020603050405020304" pitchFamily="18" charset="0"/>
                <a:cs typeface="Times New Roman" panose="02020603050405020304" pitchFamily="18" charset="0"/>
              </a:rPr>
              <a:t> </a:t>
            </a:r>
            <a:r>
              <a:rPr lang="ru-RU" sz="3200" b="1" dirty="0" err="1">
                <a:solidFill>
                  <a:srgbClr val="FFFF00"/>
                </a:solidFill>
                <a:latin typeface="Times New Roman" panose="02020603050405020304" pitchFamily="18" charset="0"/>
                <a:cs typeface="Times New Roman" panose="02020603050405020304" pitchFamily="18" charset="0"/>
              </a:rPr>
              <a:t>аспан</a:t>
            </a:r>
            <a:r>
              <a:rPr lang="ru-RU" sz="3200" b="1" dirty="0">
                <a:solidFill>
                  <a:srgbClr val="FFFF00"/>
                </a:solidFill>
                <a:latin typeface="Times New Roman" panose="02020603050405020304" pitchFamily="18" charset="0"/>
                <a:cs typeface="Times New Roman" panose="02020603050405020304" pitchFamily="18" charset="0"/>
              </a:rPr>
              <a:t> </a:t>
            </a:r>
            <a:r>
              <a:rPr lang="ru-RU" sz="3200" b="1" dirty="0" err="1">
                <a:solidFill>
                  <a:srgbClr val="FFFF00"/>
                </a:solidFill>
                <a:latin typeface="Times New Roman" panose="02020603050405020304" pitchFamily="18" charset="0"/>
                <a:cs typeface="Times New Roman" panose="02020603050405020304" pitchFamily="18" charset="0"/>
              </a:rPr>
              <a:t>денелерімен</a:t>
            </a:r>
            <a:r>
              <a:rPr lang="en-US" sz="3200" b="1" dirty="0">
                <a:solidFill>
                  <a:srgbClr val="FFFF00"/>
                </a:solidFill>
                <a:latin typeface="Times New Roman" panose="02020603050405020304" pitchFamily="18" charset="0"/>
                <a:cs typeface="Times New Roman" panose="02020603050405020304" pitchFamily="18" charset="0"/>
              </a:rPr>
              <a:t> </a:t>
            </a:r>
            <a:r>
              <a:rPr lang="kk-KZ" sz="3200" b="1" dirty="0">
                <a:solidFill>
                  <a:srgbClr val="FFFF00"/>
                </a:solidFill>
                <a:latin typeface="Times New Roman" panose="02020603050405020304" pitchFamily="18" charset="0"/>
                <a:cs typeface="Times New Roman" panose="02020603050405020304" pitchFamily="18" charset="0"/>
              </a:rPr>
              <a:t>қандай байланысы бар?</a:t>
            </a:r>
            <a:endParaRPr lang="kk-KZ" sz="2400" dirty="0">
              <a:solidFill>
                <a:srgbClr val="FFFF00"/>
              </a:solidFill>
              <a:latin typeface="Times New Roman" panose="02020603050405020304" pitchFamily="18" charset="0"/>
              <a:cs typeface="Times New Roman" panose="02020603050405020304" pitchFamily="18" charset="0"/>
            </a:endParaRPr>
          </a:p>
          <a:p>
            <a:pPr>
              <a:defRPr/>
            </a:pPr>
            <a:r>
              <a:rPr lang="kk-KZ" sz="3200" b="1" dirty="0">
                <a:solidFill>
                  <a:srgbClr val="FFFF00"/>
                </a:solidFill>
                <a:latin typeface="Times New Roman" panose="02020603050405020304" pitchFamily="18" charset="0"/>
                <a:cs typeface="Times New Roman" panose="02020603050405020304" pitchFamily="18" charset="0"/>
              </a:rPr>
              <a:t>5.Тақтадан бейнежазба тамашалау.</a:t>
            </a:r>
          </a:p>
          <a:p>
            <a:pPr>
              <a:defRPr/>
            </a:pPr>
            <a:r>
              <a:rPr lang="en-US" sz="3200" b="1" dirty="0">
                <a:solidFill>
                  <a:srgbClr val="FF0000"/>
                </a:solidFill>
                <a:latin typeface="Times New Roman" panose="02020603050405020304" pitchFamily="18" charset="0"/>
                <a:cs typeface="Times New Roman" panose="02020603050405020304" pitchFamily="18" charset="0"/>
              </a:rPr>
              <a:t>http://www.imektep.kz/ai </a:t>
            </a:r>
            <a:endParaRPr lang="kk-KZ" sz="3200" b="1" dirty="0">
              <a:solidFill>
                <a:srgbClr val="FF0000"/>
              </a:solidFill>
              <a:latin typeface="Times New Roman" panose="02020603050405020304" pitchFamily="18" charset="0"/>
              <a:cs typeface="Times New Roman" panose="02020603050405020304" pitchFamily="18" charset="0"/>
            </a:endParaRPr>
          </a:p>
          <a:p>
            <a:pPr>
              <a:defRPr/>
            </a:pPr>
            <a:r>
              <a:rPr lang="en-US" sz="3200" b="1" dirty="0">
                <a:solidFill>
                  <a:srgbClr val="FF0000"/>
                </a:solidFill>
                <a:latin typeface="Times New Roman" panose="02020603050405020304" pitchFamily="18" charset="0"/>
                <a:cs typeface="Times New Roman" panose="02020603050405020304" pitchFamily="18" charset="0"/>
              </a:rPr>
              <a:t>https://youtu.be/-AMVTeXc3d0</a:t>
            </a:r>
            <a:endParaRPr lang="kk-KZ" sz="3200" b="1" dirty="0">
              <a:solidFill>
                <a:srgbClr val="FF0000"/>
              </a:solidFill>
              <a:latin typeface="Times New Roman" panose="02020603050405020304" pitchFamily="18" charset="0"/>
              <a:cs typeface="Times New Roman" panose="02020603050405020304" pitchFamily="18" charset="0"/>
            </a:endParaRPr>
          </a:p>
          <a:p>
            <a:pPr>
              <a:defRPr/>
            </a:pPr>
            <a:r>
              <a:rPr lang="kk-KZ" sz="2400" dirty="0">
                <a:solidFill>
                  <a:srgbClr val="FFFF00"/>
                </a:solidFill>
                <a:latin typeface="Times New Roman" panose="02020603050405020304" pitchFamily="18" charset="0"/>
                <a:cs typeface="Times New Roman" panose="02020603050405020304" pitchFamily="18" charset="0"/>
              </a:rPr>
              <a:t>Сұрақ-жауап.Талқылау.</a:t>
            </a:r>
            <a:endParaRPr lang="ru-RU" sz="2400" dirty="0">
              <a:solidFill>
                <a:srgbClr val="FFFF00"/>
              </a:solidFill>
              <a:latin typeface="Times New Roman" panose="02020603050405020304" pitchFamily="18" charset="0"/>
              <a:cs typeface="Times New Roman" panose="02020603050405020304" pitchFamily="18" charset="0"/>
            </a:endParaRPr>
          </a:p>
          <a:p>
            <a:pPr>
              <a:defRPr/>
            </a:pPr>
            <a:endParaRPr lang="ru-RU" sz="2400" dirty="0">
              <a:latin typeface="Times New Roman" panose="02020603050405020304" pitchFamily="18" charset="0"/>
              <a:cs typeface="Times New Roman" panose="02020603050405020304" pitchFamily="18" charset="0"/>
            </a:endParaRPr>
          </a:p>
        </p:txBody>
      </p:sp>
    </p:spTree>
  </p:cSld>
  <p:clrMapOvr>
    <a:masterClrMapping/>
  </p:clrMapOvr>
  <p:transition spd="med">
    <p:spli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8" name="Rectangle 4"/>
          <p:cNvSpPr>
            <a:spLocks noGrp="1" noChangeArrowheads="1"/>
          </p:cNvSpPr>
          <p:nvPr>
            <p:ph type="title"/>
          </p:nvPr>
        </p:nvSpPr>
        <p:spPr/>
        <p:txBody>
          <a:bodyPr/>
          <a:lstStyle/>
          <a:p>
            <a:pPr eaLnBrk="1" hangingPunct="1"/>
            <a:r>
              <a:rPr lang="ru-RU" altLang="ru-RU" smtClean="0"/>
              <a:t>Космос</a:t>
            </a:r>
          </a:p>
        </p:txBody>
      </p:sp>
      <p:pic>
        <p:nvPicPr>
          <p:cNvPr id="14339" name="Picture 5" descr="Full43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9038" y="0"/>
            <a:ext cx="11233151" cy="740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Rectangle 7"/>
          <p:cNvSpPr>
            <a:spLocks noChangeArrowheads="1"/>
          </p:cNvSpPr>
          <p:nvPr/>
        </p:nvSpPr>
        <p:spPr bwMode="auto">
          <a:xfrm>
            <a:off x="395288" y="765175"/>
            <a:ext cx="84248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ru-RU" altLang="ru-RU" sz="2800" b="1" i="1">
              <a:solidFill>
                <a:srgbClr val="F1FC0C"/>
              </a:solidFill>
              <a:latin typeface="Arial" panose="020B0604020202020204" pitchFamily="34" charset="0"/>
            </a:endParaRPr>
          </a:p>
        </p:txBody>
      </p:sp>
      <p:sp>
        <p:nvSpPr>
          <p:cNvPr id="14341" name="TextBox 4"/>
          <p:cNvSpPr txBox="1">
            <a:spLocks noChangeArrowheads="1"/>
          </p:cNvSpPr>
          <p:nvPr/>
        </p:nvSpPr>
        <p:spPr bwMode="auto">
          <a:xfrm>
            <a:off x="1187450" y="1763713"/>
            <a:ext cx="7056438"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kk-KZ" altLang="ru-RU" sz="4000">
                <a:solidFill>
                  <a:srgbClr val="FFFF00"/>
                </a:solidFill>
                <a:latin typeface="Arial" panose="020B0604020202020204" pitchFamily="34" charset="0"/>
              </a:rPr>
              <a:t>Орақ  болып туады, </a:t>
            </a:r>
          </a:p>
          <a:p>
            <a:pPr algn="ctr" eaLnBrk="1" hangingPunct="1">
              <a:spcBef>
                <a:spcPct val="0"/>
              </a:spcBef>
              <a:buFontTx/>
              <a:buNone/>
            </a:pPr>
            <a:r>
              <a:rPr lang="kk-KZ" altLang="ru-RU" sz="4000">
                <a:solidFill>
                  <a:srgbClr val="FFFF00"/>
                </a:solidFill>
                <a:latin typeface="Arial" panose="020B0604020202020204" pitchFamily="34" charset="0"/>
              </a:rPr>
              <a:t>Табақ болып тынады.</a:t>
            </a:r>
            <a:endParaRPr lang="ru-RU" altLang="ru-RU" sz="4000">
              <a:solidFill>
                <a:srgbClr val="FFFF00"/>
              </a:solidFill>
              <a:latin typeface="Arial" panose="020B0604020202020204" pitchFamily="34" charset="0"/>
            </a:endParaRPr>
          </a:p>
        </p:txBody>
      </p:sp>
      <p:pic>
        <p:nvPicPr>
          <p:cNvPr id="14342" name="Picture 2"/>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132138" y="4005263"/>
            <a:ext cx="3455987" cy="251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pli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fade">
                                      <p:cBhvr>
                                        <p:cTn id="7" dur="800" decel="100000"/>
                                        <p:tgtEl>
                                          <p:spTgt spid="6148"/>
                                        </p:tgtEl>
                                      </p:cBhvr>
                                    </p:animEffect>
                                    <p:anim calcmode="lin" valueType="num">
                                      <p:cBhvr>
                                        <p:cTn id="8" dur="800" decel="100000" fill="hold"/>
                                        <p:tgtEl>
                                          <p:spTgt spid="6148"/>
                                        </p:tgtEl>
                                        <p:attrNameLst>
                                          <p:attrName>style.rotation</p:attrName>
                                        </p:attrNameLst>
                                      </p:cBhvr>
                                      <p:tavLst>
                                        <p:tav tm="0">
                                          <p:val>
                                            <p:fltVal val="-90"/>
                                          </p:val>
                                        </p:tav>
                                        <p:tav tm="100000">
                                          <p:val>
                                            <p:fltVal val="0"/>
                                          </p:val>
                                        </p:tav>
                                      </p:tavLst>
                                    </p:anim>
                                    <p:anim calcmode="lin" valueType="num">
                                      <p:cBhvr>
                                        <p:cTn id="9" dur="800" decel="100000" fill="hold"/>
                                        <p:tgtEl>
                                          <p:spTgt spid="6148"/>
                                        </p:tgtEl>
                                        <p:attrNameLst>
                                          <p:attrName>ppt_x</p:attrName>
                                        </p:attrNameLst>
                                      </p:cBhvr>
                                      <p:tavLst>
                                        <p:tav tm="0">
                                          <p:val>
                                            <p:strVal val="#ppt_x+0.4"/>
                                          </p:val>
                                        </p:tav>
                                        <p:tav tm="100000">
                                          <p:val>
                                            <p:strVal val="#ppt_x-0.05"/>
                                          </p:val>
                                        </p:tav>
                                      </p:tavLst>
                                    </p:anim>
                                    <p:anim calcmode="lin" valueType="num">
                                      <p:cBhvr>
                                        <p:cTn id="10" dur="800" decel="100000" fill="hold"/>
                                        <p:tgtEl>
                                          <p:spTgt spid="614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14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14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extLst/>
        </p:spPr>
        <p:txBody>
          <a:bodyPr rtlCol="0">
            <a:normAutofit/>
          </a:bodyPr>
          <a:lstStyle/>
          <a:p>
            <a:pPr eaLnBrk="1" fontAlgn="auto" hangingPunct="1">
              <a:spcAft>
                <a:spcPts val="0"/>
              </a:spcAft>
              <a:defRPr/>
            </a:pPr>
            <a:r>
              <a:rPr lang="ru-RU" altLang="ru-RU" smtClean="0"/>
              <a:t>Луна</a:t>
            </a:r>
          </a:p>
        </p:txBody>
      </p:sp>
      <p:sp>
        <p:nvSpPr>
          <p:cNvPr id="16387" name="Rectangle 8"/>
          <p:cNvSpPr>
            <a:spLocks noGrp="1" noChangeArrowheads="1"/>
          </p:cNvSpPr>
          <p:nvPr>
            <p:ph idx="1"/>
          </p:nvPr>
        </p:nvSpPr>
        <p:spPr/>
        <p:txBody>
          <a:bodyPr/>
          <a:lstStyle/>
          <a:p>
            <a:pPr eaLnBrk="1" hangingPunct="1"/>
            <a:endParaRPr lang="ru-RU" altLang="ru-RU" smtClean="0"/>
          </a:p>
        </p:txBody>
      </p:sp>
      <p:pic>
        <p:nvPicPr>
          <p:cNvPr id="16388" name="Picture 4" descr="Любовь и война в лунном свет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6250"/>
            <a:ext cx="9901238" cy="733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WordArt 5"/>
          <p:cNvSpPr>
            <a:spLocks noChangeArrowheads="1" noChangeShapeType="1" noTextEdit="1"/>
          </p:cNvSpPr>
          <p:nvPr/>
        </p:nvSpPr>
        <p:spPr bwMode="auto">
          <a:xfrm flipH="1">
            <a:off x="3230563" y="1268413"/>
            <a:ext cx="46037" cy="142875"/>
          </a:xfrm>
          <a:prstGeom prst="rect">
            <a:avLst/>
          </a:prstGeom>
        </p:spPr>
        <p:txBody>
          <a:bodyPr wrap="none" fromWordArt="1">
            <a:prstTxWarp prst="textPlain">
              <a:avLst>
                <a:gd name="adj" fmla="val 50000"/>
              </a:avLst>
            </a:prstTxWarp>
          </a:bodyPr>
          <a:lstStyle/>
          <a:p>
            <a:pPr algn="ctr"/>
            <a:r>
              <a:rPr lang="ru-RU" sz="3600" kern="10">
                <a:ln w="19050">
                  <a:solidFill>
                    <a:schemeClr val="tx1"/>
                  </a:solidFill>
                  <a:round/>
                  <a:headEnd/>
                  <a:tailEnd/>
                </a:ln>
                <a:solidFill>
                  <a:srgbClr val="F1FC0C"/>
                </a:solidFill>
                <a:effectLst>
                  <a:outerShdw dist="35921" dir="2700000" algn="ctr" rotWithShape="0">
                    <a:srgbClr val="990000"/>
                  </a:outerShdw>
                </a:effectLst>
                <a:latin typeface="Impact" panose="020B0806030902050204" pitchFamily="34" charset="0"/>
              </a:rPr>
              <a:t>.</a:t>
            </a:r>
          </a:p>
        </p:txBody>
      </p:sp>
      <p:sp>
        <p:nvSpPr>
          <p:cNvPr id="16390" name="WordArt 10"/>
          <p:cNvSpPr>
            <a:spLocks noChangeArrowheads="1" noChangeShapeType="1" noTextEdit="1"/>
          </p:cNvSpPr>
          <p:nvPr/>
        </p:nvSpPr>
        <p:spPr bwMode="auto">
          <a:xfrm>
            <a:off x="611188" y="765175"/>
            <a:ext cx="1200150" cy="5238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endParaRPr lang="ru-RU" sz="3600" b="1" kern="10">
              <a:solidFill>
                <a:srgbClr val="F1FC0C"/>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sp>
        <p:nvSpPr>
          <p:cNvPr id="16391" name="Прямоугольник 8"/>
          <p:cNvSpPr>
            <a:spLocks noChangeArrowheads="1"/>
          </p:cNvSpPr>
          <p:nvPr/>
        </p:nvSpPr>
        <p:spPr bwMode="auto">
          <a:xfrm>
            <a:off x="1979613" y="0"/>
            <a:ext cx="4968875" cy="187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kk-KZ" altLang="ru-RU" sz="4400" b="1" i="1">
                <a:solidFill>
                  <a:srgbClr val="F6FD61"/>
                </a:solidFill>
                <a:latin typeface="Times New Roman" panose="02020603050405020304" pitchFamily="18" charset="0"/>
                <a:cs typeface="Times New Roman" panose="02020603050405020304" pitchFamily="18" charset="0"/>
              </a:rPr>
              <a:t>Әрине ол бізде АЙ</a:t>
            </a:r>
          </a:p>
          <a:p>
            <a:pPr eaLnBrk="1" hangingPunct="1">
              <a:spcBef>
                <a:spcPct val="0"/>
              </a:spcBef>
              <a:buFontTx/>
              <a:buNone/>
            </a:pPr>
            <a:endParaRPr lang="kk-KZ" altLang="ru-RU" sz="1800" b="1" i="1">
              <a:solidFill>
                <a:srgbClr val="F6FD61"/>
              </a:solidFill>
              <a:latin typeface="Arial" panose="020B0604020202020204" pitchFamily="34" charset="0"/>
            </a:endParaRPr>
          </a:p>
          <a:p>
            <a:pPr eaLnBrk="1" hangingPunct="1">
              <a:spcBef>
                <a:spcPct val="0"/>
              </a:spcBef>
              <a:buFontTx/>
              <a:buNone/>
            </a:pPr>
            <a:endParaRPr lang="kk-KZ" altLang="ru-RU" sz="1800" b="1" i="1">
              <a:solidFill>
                <a:srgbClr val="F6FD61"/>
              </a:solidFill>
              <a:latin typeface="Arial" panose="020B0604020202020204" pitchFamily="34" charset="0"/>
            </a:endParaRPr>
          </a:p>
          <a:p>
            <a:pPr eaLnBrk="1" hangingPunct="1">
              <a:spcBef>
                <a:spcPct val="0"/>
              </a:spcBef>
              <a:buFontTx/>
              <a:buNone/>
            </a:pPr>
            <a:endParaRPr lang="kk-KZ" altLang="ru-RU" sz="1800" b="1" i="1">
              <a:solidFill>
                <a:srgbClr val="F6FD61"/>
              </a:solidFill>
              <a:latin typeface="Arial" panose="020B0604020202020204" pitchFamily="34" charset="0"/>
            </a:endParaRPr>
          </a:p>
          <a:p>
            <a:pPr eaLnBrk="1" hangingPunct="1">
              <a:spcBef>
                <a:spcPct val="0"/>
              </a:spcBef>
              <a:buFontTx/>
              <a:buNone/>
            </a:pPr>
            <a:endParaRPr lang="ru-RU" altLang="ru-RU" sz="1800" b="1" i="1">
              <a:solidFill>
                <a:srgbClr val="F6FD61"/>
              </a:solidFill>
              <a:latin typeface="Arial" panose="020B0604020202020204" pitchFamily="34" charset="0"/>
            </a:endParaRPr>
          </a:p>
        </p:txBody>
      </p:sp>
    </p:spTree>
  </p:cSld>
  <p:clrMapOvr>
    <a:masterClrMapping/>
  </p:clrMapOvr>
  <p:transition spd="med">
    <p:spli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nodeType="with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fade">
                                      <p:cBhvr>
                                        <p:cTn id="7" dur="800" decel="100000"/>
                                        <p:tgtEl>
                                          <p:spTgt spid="13314"/>
                                        </p:tgtEl>
                                      </p:cBhvr>
                                    </p:animEffect>
                                    <p:anim calcmode="lin" valueType="num">
                                      <p:cBhvr>
                                        <p:cTn id="8" dur="800" decel="100000" fill="hold"/>
                                        <p:tgtEl>
                                          <p:spTgt spid="13314"/>
                                        </p:tgtEl>
                                        <p:attrNameLst>
                                          <p:attrName>style.rotation</p:attrName>
                                        </p:attrNameLst>
                                      </p:cBhvr>
                                      <p:tavLst>
                                        <p:tav tm="0">
                                          <p:val>
                                            <p:fltVal val="-90"/>
                                          </p:val>
                                        </p:tav>
                                        <p:tav tm="100000">
                                          <p:val>
                                            <p:fltVal val="0"/>
                                          </p:val>
                                        </p:tav>
                                      </p:tavLst>
                                    </p:anim>
                                    <p:anim calcmode="lin" valueType="num">
                                      <p:cBhvr>
                                        <p:cTn id="9" dur="800" decel="100000" fill="hold"/>
                                        <p:tgtEl>
                                          <p:spTgt spid="13314"/>
                                        </p:tgtEl>
                                        <p:attrNameLst>
                                          <p:attrName>ppt_x</p:attrName>
                                        </p:attrNameLst>
                                      </p:cBhvr>
                                      <p:tavLst>
                                        <p:tav tm="0">
                                          <p:val>
                                            <p:strVal val="#ppt_x+0.4"/>
                                          </p:val>
                                        </p:tav>
                                        <p:tav tm="100000">
                                          <p:val>
                                            <p:strVal val="#ppt_x-0.05"/>
                                          </p:val>
                                        </p:tav>
                                      </p:tavLst>
                                    </p:anim>
                                    <p:anim calcmode="lin" valueType="num">
                                      <p:cBhvr>
                                        <p:cTn id="10" dur="800" decel="100000" fill="hold"/>
                                        <p:tgtEl>
                                          <p:spTgt spid="1331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331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331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95288" y="-747713"/>
            <a:ext cx="8229600" cy="1143001"/>
          </a:xfrm>
          <a:extLst/>
        </p:spPr>
        <p:txBody>
          <a:bodyPr rtlCol="0">
            <a:normAutofit/>
          </a:bodyPr>
          <a:lstStyle/>
          <a:p>
            <a:pPr eaLnBrk="1" fontAlgn="auto" hangingPunct="1">
              <a:spcAft>
                <a:spcPts val="0"/>
              </a:spcAft>
              <a:defRPr/>
            </a:pPr>
            <a:r>
              <a:rPr lang="ru-RU" altLang="ru-RU" sz="800" smtClean="0"/>
              <a:t>Луна – естественный спутник Земли</a:t>
            </a:r>
          </a:p>
        </p:txBody>
      </p:sp>
      <p:pic>
        <p:nvPicPr>
          <p:cNvPr id="18435" name="Picture 3" descr="шарик Луны"/>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9238" y="476250"/>
            <a:ext cx="3814762" cy="320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WordArt 4"/>
          <p:cNvSpPr>
            <a:spLocks noChangeArrowheads="1" noChangeShapeType="1" noTextEdit="1"/>
          </p:cNvSpPr>
          <p:nvPr/>
        </p:nvSpPr>
        <p:spPr bwMode="auto">
          <a:xfrm>
            <a:off x="7235825" y="3933825"/>
            <a:ext cx="1493838" cy="1052513"/>
          </a:xfrm>
          <a:prstGeom prst="rect">
            <a:avLst/>
          </a:prstGeom>
        </p:spPr>
        <p:txBody>
          <a:bodyPr wrap="none" fromWordArt="1">
            <a:prstTxWarp prst="textPlain">
              <a:avLst>
                <a:gd name="adj" fmla="val 50000"/>
              </a:avLst>
            </a:prstTxWarp>
            <a:scene3d>
              <a:camera prst="legacyPerspectiveTopLeft"/>
              <a:lightRig rig="legacyNormal3" dir="r"/>
            </a:scene3d>
            <a:sp3d extrusionH="201600" prstMaterial="legacyMetal">
              <a:extrusionClr>
                <a:srgbClr val="FFFFFF"/>
              </a:extrusionClr>
              <a:contourClr>
                <a:srgbClr val="CBCBCB"/>
              </a:contourClr>
            </a:sp3d>
          </a:bodyPr>
          <a:lstStyle/>
          <a:p>
            <a:pPr algn="ctr"/>
            <a:r>
              <a:rPr lang="ru-RU" sz="3600" kern="10">
                <a:ln w="9525">
                  <a:round/>
                  <a:headEnd/>
                  <a:tailEnd/>
                </a:ln>
                <a:gradFill rotWithShape="1">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latin typeface="Times New Roman" panose="02020603050405020304" pitchFamily="18" charset="0"/>
                <a:cs typeface="Times New Roman" panose="02020603050405020304" pitchFamily="18" charset="0"/>
              </a:rPr>
              <a:t>АЙ</a:t>
            </a:r>
          </a:p>
        </p:txBody>
      </p:sp>
      <p:sp>
        <p:nvSpPr>
          <p:cNvPr id="18437" name="AutoShape 5"/>
          <p:cNvSpPr>
            <a:spLocks noChangeArrowheads="1"/>
          </p:cNvSpPr>
          <p:nvPr/>
        </p:nvSpPr>
        <p:spPr bwMode="auto">
          <a:xfrm>
            <a:off x="611188" y="188913"/>
            <a:ext cx="3168650" cy="2519362"/>
          </a:xfrm>
          <a:prstGeom prst="horizontalScroll">
            <a:avLst>
              <a:gd name="adj" fmla="val 12500"/>
            </a:avLst>
          </a:prstGeom>
          <a:solidFill>
            <a:schemeClr val="bg1"/>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ru-RU" altLang="ru-RU" sz="1800">
              <a:latin typeface="Arial" panose="020B0604020202020204" pitchFamily="34" charset="0"/>
            </a:endParaRPr>
          </a:p>
        </p:txBody>
      </p:sp>
      <p:sp>
        <p:nvSpPr>
          <p:cNvPr id="18438" name="Text Box 6"/>
          <p:cNvSpPr txBox="1">
            <a:spLocks noChangeArrowheads="1"/>
          </p:cNvSpPr>
          <p:nvPr/>
        </p:nvSpPr>
        <p:spPr bwMode="auto">
          <a:xfrm>
            <a:off x="1187450" y="692150"/>
            <a:ext cx="2447925"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endParaRPr lang="kk-KZ" altLang="ru-RU" sz="2000" b="1">
              <a:solidFill>
                <a:srgbClr val="F78717"/>
              </a:solidFill>
              <a:latin typeface="Arial" panose="020B0604020202020204" pitchFamily="34" charset="0"/>
            </a:endParaRPr>
          </a:p>
          <a:p>
            <a:pPr eaLnBrk="1" hangingPunct="1">
              <a:spcBef>
                <a:spcPct val="50000"/>
              </a:spcBef>
              <a:buFontTx/>
              <a:buNone/>
            </a:pPr>
            <a:r>
              <a:rPr lang="kk-KZ" altLang="ru-RU" sz="2000" b="1">
                <a:solidFill>
                  <a:srgbClr val="F78717"/>
                </a:solidFill>
                <a:latin typeface="Arial" panose="020B0604020202020204" pitchFamily="34" charset="0"/>
              </a:rPr>
              <a:t>АЙ – жердің табиғи серігі</a:t>
            </a:r>
            <a:endParaRPr lang="ru-RU" altLang="ru-RU" sz="2000">
              <a:latin typeface="Arial" panose="020B0604020202020204" pitchFamily="34" charset="0"/>
            </a:endParaRPr>
          </a:p>
        </p:txBody>
      </p:sp>
      <p:pic>
        <p:nvPicPr>
          <p:cNvPr id="18439" name="Picture 9" descr="earth-atlantic-8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2865438"/>
            <a:ext cx="5322888" cy="3992562"/>
          </a:xfrm>
          <a:prstGeom prst="rect">
            <a:avLst/>
          </a:prstGeom>
          <a:noFill/>
          <a:ln w="9525">
            <a:solidFill>
              <a:srgbClr val="F78717"/>
            </a:solidFill>
            <a:miter lim="800000"/>
            <a:headEnd/>
            <a:tailEnd/>
          </a:ln>
          <a:extLst>
            <a:ext uri="{909E8E84-426E-40DD-AFC4-6F175D3DCCD1}">
              <a14:hiddenFill xmlns:a14="http://schemas.microsoft.com/office/drawing/2010/main">
                <a:solidFill>
                  <a:srgbClr val="FFFFFF"/>
                </a:solidFill>
              </a14:hiddenFill>
            </a:ext>
          </a:extLst>
        </p:spPr>
      </p:pic>
      <p:sp>
        <p:nvSpPr>
          <p:cNvPr id="18440" name="Line 10"/>
          <p:cNvSpPr>
            <a:spLocks noChangeShapeType="1"/>
          </p:cNvSpPr>
          <p:nvPr/>
        </p:nvSpPr>
        <p:spPr bwMode="auto">
          <a:xfrm flipV="1">
            <a:off x="2555875" y="2420938"/>
            <a:ext cx="2879725" cy="792162"/>
          </a:xfrm>
          <a:prstGeom prst="line">
            <a:avLst/>
          </a:prstGeom>
          <a:noFill/>
          <a:ln w="9525">
            <a:solidFill>
              <a:srgbClr val="F78717"/>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Tree>
  </p:cSld>
  <p:clrMapOvr>
    <a:masterClrMapping/>
  </p:clrMapOvr>
  <p:transition spd="med">
    <p:spli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482" name="Picture 5" descr="800px-Solar_sy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120650"/>
            <a:ext cx="9036050" cy="675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7"/>
          <p:cNvSpPr>
            <a:spLocks noGrp="1" noChangeArrowheads="1"/>
          </p:cNvSpPr>
          <p:nvPr>
            <p:ph type="title"/>
          </p:nvPr>
        </p:nvSpPr>
        <p:spPr>
          <a:xfrm>
            <a:off x="250825" y="120034"/>
            <a:ext cx="8229600" cy="1557338"/>
          </a:xfrm>
          <a:extLst/>
        </p:spPr>
        <p:txBody>
          <a:bodyPr rtlCol="0">
            <a:normAutofit/>
          </a:bodyPr>
          <a:lstStyle/>
          <a:p>
            <a:pPr eaLnBrk="1" fontAlgn="auto" hangingPunct="1">
              <a:spcAft>
                <a:spcPts val="0"/>
              </a:spcAft>
              <a:defRPr/>
            </a:pPr>
            <a:r>
              <a:rPr lang="ru-RU" altLang="ru-RU" sz="2000" smtClean="0">
                <a:solidFill>
                  <a:srgbClr val="F1FC0C"/>
                </a:solidFill>
              </a:rPr>
              <a:t>.</a:t>
            </a:r>
          </a:p>
        </p:txBody>
      </p:sp>
      <p:sp>
        <p:nvSpPr>
          <p:cNvPr id="20484" name="Rectangle 7"/>
          <p:cNvSpPr>
            <a:spLocks noGrp="1" noChangeArrowheads="1"/>
          </p:cNvSpPr>
          <p:nvPr>
            <p:ph idx="1"/>
          </p:nvPr>
        </p:nvSpPr>
        <p:spPr>
          <a:xfrm>
            <a:off x="469900" y="1646238"/>
            <a:ext cx="8229600" cy="4525962"/>
          </a:xfrm>
        </p:spPr>
        <p:txBody>
          <a:bodyPr/>
          <a:lstStyle/>
          <a:p>
            <a:pPr eaLnBrk="1" hangingPunct="1"/>
            <a:r>
              <a:rPr lang="ru-RU" altLang="ru-RU" sz="2000" smtClean="0">
                <a:solidFill>
                  <a:srgbClr val="F1FC0C"/>
                </a:solidFill>
              </a:rPr>
              <a:t>.</a:t>
            </a:r>
          </a:p>
        </p:txBody>
      </p:sp>
      <p:sp>
        <p:nvSpPr>
          <p:cNvPr id="6" name="Rectangle 7"/>
          <p:cNvSpPr txBox="1">
            <a:spLocks noChangeArrowheads="1"/>
          </p:cNvSpPr>
          <p:nvPr/>
        </p:nvSpPr>
        <p:spPr bwMode="auto">
          <a:xfrm>
            <a:off x="403225" y="628650"/>
            <a:ext cx="8229600" cy="706438"/>
          </a:xfrm>
          <a:prstGeom prst="rect">
            <a:avLst/>
          </a:prstGeom>
          <a:noFill/>
          <a:ln w="9525">
            <a:noFill/>
            <a:miter lim="800000"/>
            <a:headEnd/>
            <a:tailEnd/>
          </a:ln>
        </p:spPr>
        <p:txBody>
          <a:bodyPr anchor="ctr"/>
          <a:lstStyle/>
          <a:p>
            <a:pPr algn="ctr" eaLnBrk="1" hangingPunct="1">
              <a:defRPr/>
            </a:pPr>
            <a:r>
              <a:rPr lang="ru-RU" sz="2000" kern="0">
                <a:solidFill>
                  <a:srgbClr val="F1FC0C"/>
                </a:solidFill>
                <a:latin typeface="+mj-lt"/>
                <a:ea typeface="+mj-ea"/>
                <a:cs typeface="+mj-cs"/>
              </a:rPr>
              <a:t>.</a:t>
            </a:r>
            <a:endParaRPr lang="ru-RU" sz="2000" kern="0" dirty="0">
              <a:solidFill>
                <a:srgbClr val="F1FC0C"/>
              </a:solidFill>
              <a:latin typeface="+mj-lt"/>
              <a:ea typeface="+mj-ea"/>
              <a:cs typeface="+mj-cs"/>
            </a:endParaRPr>
          </a:p>
        </p:txBody>
      </p:sp>
      <p:sp>
        <p:nvSpPr>
          <p:cNvPr id="7" name="Rectangle 7"/>
          <p:cNvSpPr txBox="1">
            <a:spLocks noChangeArrowheads="1"/>
          </p:cNvSpPr>
          <p:nvPr/>
        </p:nvSpPr>
        <p:spPr bwMode="auto">
          <a:xfrm>
            <a:off x="555625" y="781050"/>
            <a:ext cx="8229600" cy="706438"/>
          </a:xfrm>
          <a:prstGeom prst="rect">
            <a:avLst/>
          </a:prstGeom>
          <a:noFill/>
          <a:ln w="9525">
            <a:noFill/>
            <a:miter lim="800000"/>
            <a:headEnd/>
            <a:tailEnd/>
          </a:ln>
        </p:spPr>
        <p:txBody>
          <a:bodyPr anchor="ctr"/>
          <a:lstStyle/>
          <a:p>
            <a:pPr algn="ctr" eaLnBrk="1" hangingPunct="1">
              <a:defRPr/>
            </a:pPr>
            <a:r>
              <a:rPr lang="ru-RU" sz="2000" kern="0">
                <a:solidFill>
                  <a:srgbClr val="F1FC0C"/>
                </a:solidFill>
                <a:latin typeface="+mj-lt"/>
                <a:ea typeface="+mj-ea"/>
                <a:cs typeface="+mj-cs"/>
              </a:rPr>
              <a:t>.</a:t>
            </a:r>
            <a:endParaRPr lang="ru-RU" sz="2000" kern="0" dirty="0">
              <a:solidFill>
                <a:srgbClr val="F1FC0C"/>
              </a:solidFill>
              <a:latin typeface="+mj-lt"/>
              <a:ea typeface="+mj-ea"/>
              <a:cs typeface="+mj-cs"/>
            </a:endParaRPr>
          </a:p>
        </p:txBody>
      </p:sp>
      <p:sp>
        <p:nvSpPr>
          <p:cNvPr id="8" name="Rectangle 7"/>
          <p:cNvSpPr txBox="1">
            <a:spLocks noChangeArrowheads="1"/>
          </p:cNvSpPr>
          <p:nvPr/>
        </p:nvSpPr>
        <p:spPr bwMode="auto">
          <a:xfrm>
            <a:off x="708025" y="933450"/>
            <a:ext cx="8229600" cy="706438"/>
          </a:xfrm>
          <a:prstGeom prst="rect">
            <a:avLst/>
          </a:prstGeom>
          <a:noFill/>
          <a:ln w="9525">
            <a:noFill/>
            <a:miter lim="800000"/>
            <a:headEnd/>
            <a:tailEnd/>
          </a:ln>
        </p:spPr>
        <p:txBody>
          <a:bodyPr anchor="ctr"/>
          <a:lstStyle/>
          <a:p>
            <a:pPr algn="ctr" eaLnBrk="1" hangingPunct="1">
              <a:defRPr/>
            </a:pPr>
            <a:r>
              <a:rPr lang="ru-RU" sz="2000" kern="0">
                <a:solidFill>
                  <a:srgbClr val="F1FC0C"/>
                </a:solidFill>
                <a:latin typeface="+mj-lt"/>
                <a:ea typeface="+mj-ea"/>
                <a:cs typeface="+mj-cs"/>
              </a:rPr>
              <a:t>.</a:t>
            </a:r>
            <a:endParaRPr lang="ru-RU" sz="2000" kern="0" dirty="0">
              <a:solidFill>
                <a:srgbClr val="F1FC0C"/>
              </a:solidFill>
              <a:latin typeface="+mj-lt"/>
              <a:ea typeface="+mj-ea"/>
              <a:cs typeface="+mj-cs"/>
            </a:endParaRPr>
          </a:p>
        </p:txBody>
      </p:sp>
      <p:sp>
        <p:nvSpPr>
          <p:cNvPr id="9" name="Rectangle 7"/>
          <p:cNvSpPr txBox="1">
            <a:spLocks noChangeArrowheads="1"/>
          </p:cNvSpPr>
          <p:nvPr/>
        </p:nvSpPr>
        <p:spPr bwMode="auto">
          <a:xfrm>
            <a:off x="-323850" y="1125538"/>
            <a:ext cx="8229600" cy="704850"/>
          </a:xfrm>
          <a:prstGeom prst="rect">
            <a:avLst/>
          </a:prstGeom>
          <a:noFill/>
          <a:ln w="9525">
            <a:noFill/>
            <a:miter lim="800000"/>
            <a:headEnd/>
            <a:tailEnd/>
          </a:ln>
        </p:spPr>
        <p:txBody>
          <a:bodyPr anchor="ctr"/>
          <a:lstStyle/>
          <a:p>
            <a:pPr algn="ctr" eaLnBrk="1" hangingPunct="1">
              <a:defRPr/>
            </a:pPr>
            <a:r>
              <a:rPr lang="ru-RU" sz="2000" kern="0">
                <a:solidFill>
                  <a:srgbClr val="F1FC0C"/>
                </a:solidFill>
                <a:latin typeface="+mj-lt"/>
                <a:ea typeface="+mj-ea"/>
                <a:cs typeface="+mj-cs"/>
              </a:rPr>
              <a:t>.</a:t>
            </a:r>
            <a:endParaRPr lang="ru-RU" sz="2000" kern="0" dirty="0">
              <a:solidFill>
                <a:srgbClr val="F1FC0C"/>
              </a:solidFill>
              <a:latin typeface="+mj-lt"/>
              <a:ea typeface="+mj-ea"/>
              <a:cs typeface="+mj-cs"/>
            </a:endParaRPr>
          </a:p>
        </p:txBody>
      </p:sp>
      <p:sp>
        <p:nvSpPr>
          <p:cNvPr id="15" name="Rectangle 7"/>
          <p:cNvSpPr txBox="1">
            <a:spLocks noChangeArrowheads="1"/>
          </p:cNvSpPr>
          <p:nvPr/>
        </p:nvSpPr>
        <p:spPr bwMode="auto">
          <a:xfrm>
            <a:off x="-323850" y="1125538"/>
            <a:ext cx="8229600" cy="704850"/>
          </a:xfrm>
          <a:prstGeom prst="rect">
            <a:avLst/>
          </a:prstGeom>
          <a:noFill/>
          <a:ln w="9525">
            <a:noFill/>
            <a:miter lim="800000"/>
            <a:headEnd/>
            <a:tailEnd/>
          </a:ln>
        </p:spPr>
        <p:txBody>
          <a:bodyPr anchor="ctr"/>
          <a:lstStyle/>
          <a:p>
            <a:pPr algn="ctr" eaLnBrk="1" hangingPunct="1">
              <a:defRPr/>
            </a:pPr>
            <a:r>
              <a:rPr lang="ru-RU" sz="2000" kern="0">
                <a:solidFill>
                  <a:srgbClr val="F1FC0C"/>
                </a:solidFill>
                <a:latin typeface="+mj-lt"/>
                <a:ea typeface="+mj-ea"/>
                <a:cs typeface="+mj-cs"/>
              </a:rPr>
              <a:t>.</a:t>
            </a:r>
            <a:endParaRPr lang="ru-RU" sz="2000" kern="0" dirty="0">
              <a:solidFill>
                <a:srgbClr val="F1FC0C"/>
              </a:solidFill>
              <a:latin typeface="+mj-lt"/>
              <a:ea typeface="+mj-ea"/>
              <a:cs typeface="+mj-cs"/>
            </a:endParaRPr>
          </a:p>
        </p:txBody>
      </p:sp>
      <p:sp>
        <p:nvSpPr>
          <p:cNvPr id="20490" name="Прямоугольник 15"/>
          <p:cNvSpPr>
            <a:spLocks noChangeArrowheads="1"/>
          </p:cNvSpPr>
          <p:nvPr/>
        </p:nvSpPr>
        <p:spPr bwMode="auto">
          <a:xfrm>
            <a:off x="395288" y="260350"/>
            <a:ext cx="8497887"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kk-KZ" altLang="ru-RU" sz="2800">
                <a:solidFill>
                  <a:srgbClr val="FFFF00"/>
                </a:solidFill>
                <a:latin typeface="Times New Roman" panose="02020603050405020304" pitchFamily="18" charset="0"/>
                <a:cs typeface="Times New Roman" panose="02020603050405020304" pitchFamily="18" charset="0"/>
              </a:rPr>
              <a:t>Күн жүйесіндегі ғаламшарлардың Шолпан мен Меркурийден басқа ғаламшарладың барлығында серіктері бар.Олардың жалпы саны 60-қа жуық.</a:t>
            </a:r>
            <a:endParaRPr lang="ru-RU" altLang="ru-RU" sz="2800">
              <a:solidFill>
                <a:srgbClr val="FFFF00"/>
              </a:solidFill>
              <a:latin typeface="Arial" panose="020B0604020202020204" pitchFamily="34" charset="0"/>
            </a:endParaRPr>
          </a:p>
        </p:txBody>
      </p:sp>
    </p:spTree>
  </p:cSld>
  <p:clrMapOvr>
    <a:masterClrMapping/>
  </p:clrMapOvr>
  <p:transition spd="med">
    <p:split/>
  </p:transition>
  <p:timing>
    <p:tnLst>
      <p:par>
        <p:cTn id="1" dur="indefinite" restart="never" nodeType="tmRoot"/>
      </p:par>
    </p:tnLst>
  </p:timing>
</p:sld>
</file>

<file path=ppt/theme/theme1.xml><?xml version="1.0" encoding="utf-8"?>
<a:theme xmlns:a="http://schemas.openxmlformats.org/drawingml/2006/main" name="solar_system_1">
  <a:themeElements>
    <a:clrScheme name="solar_system_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olar_system_1">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olar_system_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olar_system_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olar_system_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olar_system_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olar_system_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olar_system_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olar_system_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olar_system_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olar_system_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olar_system_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olar_system_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olar_system_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 ment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Луна - спутник Земли. 5 класс.</Template>
  <TotalTime>2290</TotalTime>
  <Words>630</Words>
  <Application>Microsoft Office PowerPoint</Application>
  <PresentationFormat>Экран (4:3)</PresentationFormat>
  <Paragraphs>166</Paragraphs>
  <Slides>34</Slides>
  <Notes>24</Notes>
  <HiddenSlides>0</HiddenSlides>
  <MMClips>0</MMClips>
  <ScaleCrop>false</ScaleCrop>
  <HeadingPairs>
    <vt:vector size="6" baseType="variant">
      <vt:variant>
        <vt:lpstr>Использованные шрифты</vt:lpstr>
      </vt:variant>
      <vt:variant>
        <vt:i4>6</vt:i4>
      </vt:variant>
      <vt:variant>
        <vt:lpstr>Тема</vt:lpstr>
      </vt:variant>
      <vt:variant>
        <vt:i4>2</vt:i4>
      </vt:variant>
      <vt:variant>
        <vt:lpstr>Заголовки слайдов</vt:lpstr>
      </vt:variant>
      <vt:variant>
        <vt:i4>34</vt:i4>
      </vt:variant>
    </vt:vector>
  </HeadingPairs>
  <TitlesOfParts>
    <vt:vector size="42" baseType="lpstr">
      <vt:lpstr>Arial</vt:lpstr>
      <vt:lpstr>Calibri</vt:lpstr>
      <vt:lpstr>Times New Roman</vt:lpstr>
      <vt:lpstr>Wingdings</vt:lpstr>
      <vt:lpstr>Verdana</vt:lpstr>
      <vt:lpstr>Tahoma</vt:lpstr>
      <vt:lpstr>solar_system_1</vt:lpstr>
      <vt:lpstr>La mente</vt:lpstr>
      <vt:lpstr>Презентация PowerPoint</vt:lpstr>
      <vt:lpstr>Луна</vt:lpstr>
      <vt:lpstr>Презентация PowerPoint</vt:lpstr>
      <vt:lpstr>Луна</vt:lpstr>
      <vt:lpstr>Презентация PowerPoint</vt:lpstr>
      <vt:lpstr>Космос</vt:lpstr>
      <vt:lpstr>Луна</vt:lpstr>
      <vt:lpstr>Луна – естественный спутник Земли</vt:lpstr>
      <vt:lpstr>.</vt:lpstr>
      <vt:lpstr>Презентация PowerPoint</vt:lpstr>
      <vt:lpstr>Орбита Луны.  Фазы Луны.</vt:lpstr>
      <vt:lpstr>Айдың жерден арақашықтығы 356 400 км.                      </vt:lpstr>
      <vt:lpstr>Айды телескоппен қарағандағы беткі көрінісі </vt:lpstr>
      <vt:lpstr>Презентация PowerPoint</vt:lpstr>
      <vt:lpstr>            </vt:lpstr>
      <vt:lpstr>   Ай фазасы-Айдың жерден жарық болып көрінбейтін бөлігінің  әр түрлі пішінде болуы.Күн сәулесі айдың бізге көрінбейтн жағына түскенде түні бойы бізге көрінбей кетеді.Бұл фазаны жаңа ай деп атайды.Екі апта өткен кейін оның көлемі ұлғайып  жарты айдан соң толық айға айналады.Бұл фаза айдың толысуы деп атайды.Осыдан кейін аталған процестер қайталана береді.</vt:lpstr>
      <vt:lpstr>Жаңа ай</vt:lpstr>
      <vt:lpstr>Презентация PowerPoint</vt:lpstr>
      <vt:lpstr>                        Жерден айға қарайтын болсақ,айдың бетінен дақтар көруге болады.Ол дақтар метеориттердің жер бетіне құлауынан калған дақтар. </vt:lpstr>
      <vt:lpstr>Презентация PowerPoint</vt:lpstr>
      <vt:lpstr>Презентация PowerPoint</vt:lpstr>
      <vt:lpstr>Презентация PowerPoint</vt:lpstr>
      <vt:lpstr>Презентация PowerPoint</vt:lpstr>
      <vt:lpstr>Луна</vt:lpstr>
      <vt:lpstr>Презентация PowerPoint</vt:lpstr>
      <vt:lpstr>Презентация PowerPoint</vt:lpstr>
      <vt:lpstr>Сен білесің бе? Оқушылардың үйден дайындап келген шығармашылық жұмыстарын қорғау.</vt:lpstr>
      <vt:lpstr>Топтық жұмыс </vt:lpstr>
      <vt:lpstr>Презентация PowerPoint</vt:lpstr>
      <vt:lpstr>Презентация PowerPoint</vt:lpstr>
      <vt:lpstr>   </vt:lpstr>
      <vt:lpstr>Кері байланыс</vt:lpstr>
      <vt:lpstr>полёт</vt:lpstr>
      <vt:lpstr>Презентация PowerPoint</vt:lpstr>
    </vt:vector>
  </TitlesOfParts>
  <Company>Organization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Арай Айдымбаева</cp:lastModifiedBy>
  <cp:revision>103</cp:revision>
  <dcterms:created xsi:type="dcterms:W3CDTF">2009-03-24T19:09:59Z</dcterms:created>
  <dcterms:modified xsi:type="dcterms:W3CDTF">2020-03-27T06:22:07Z</dcterms:modified>
</cp:coreProperties>
</file>