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1" r:id="rId3"/>
    <p:sldId id="256" r:id="rId4"/>
    <p:sldId id="273" r:id="rId5"/>
    <p:sldId id="277" r:id="rId6"/>
    <p:sldId id="279" r:id="rId7"/>
    <p:sldId id="263" r:id="rId8"/>
    <p:sldId id="258" r:id="rId9"/>
    <p:sldId id="259" r:id="rId10"/>
    <p:sldId id="257" r:id="rId11"/>
    <p:sldId id="260" r:id="rId12"/>
    <p:sldId id="261" r:id="rId13"/>
    <p:sldId id="262" r:id="rId14"/>
    <p:sldId id="264" r:id="rId15"/>
    <p:sldId id="265" r:id="rId16"/>
    <p:sldId id="266" r:id="rId17"/>
    <p:sldId id="278" r:id="rId18"/>
    <p:sldId id="270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5CD741-9E96-4FFC-B729-25B5D16BC3FB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CD3716-76C5-4F8B-8263-21DD227E8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!!!!\загруженно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G:\картинки!!!!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картинки!!!!\images (2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G:\картинки!!!!\images (1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643438"/>
            <a:ext cx="62865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9/01/06/s_5c31e265205ec/1043332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1" r="2233" b="13568"/>
          <a:stretch/>
        </p:blipFill>
        <p:spPr bwMode="auto">
          <a:xfrm>
            <a:off x="0" y="1124744"/>
            <a:ext cx="90975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352" y="54596"/>
            <a:ext cx="7505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II – group. </a:t>
            </a:r>
            <a:r>
              <a:rPr lang="en-US" sz="48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Colour</a:t>
            </a:r>
            <a:r>
              <a:rPr lang="en-US" sz="48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and say</a:t>
            </a:r>
            <a:endParaRPr lang="ru-RU" sz="4800" b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48615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Individual work</a:t>
            </a:r>
            <a:r>
              <a:rPr lang="en-US" sz="4800" dirty="0">
                <a:solidFill>
                  <a:srgbClr val="FF0000"/>
                </a:solidFill>
                <a:latin typeface="Palatino Linotype" panose="02040502050505030304" pitchFamily="18" charset="0"/>
              </a:rPr>
              <a:t>s</a:t>
            </a:r>
            <a:endParaRPr lang="ru-RU" sz="4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24" y="1052736"/>
            <a:ext cx="8419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 – group. </a:t>
            </a:r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Learners must write initial letters</a:t>
            </a:r>
            <a:r>
              <a:rPr lang="en-US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Fill in missing words </a:t>
            </a:r>
            <a:endParaRPr lang="ru-RU" sz="3200" b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08403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1.foo_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_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3._ye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4._ose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5._outh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_and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736x/71/17/2d/71172db1d1b58d4e4dc666b43d6fdf45--worksheets-for-kids-friends-fami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9834" r="62741" b="5042"/>
          <a:stretch/>
        </p:blipFill>
        <p:spPr bwMode="auto">
          <a:xfrm>
            <a:off x="5148064" y="2129954"/>
            <a:ext cx="1163783" cy="36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allkidsnetwork.com/worksheets/body/images/body-missing-letters-workshe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45326" r="73200" b="43371"/>
          <a:stretch/>
        </p:blipFill>
        <p:spPr bwMode="auto">
          <a:xfrm>
            <a:off x="5183801" y="5812753"/>
            <a:ext cx="1029966" cy="9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allkidsnetwork.com/worksheets/body/images/body-missing-letters-workshe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62965" r="33820" b="24373"/>
          <a:stretch/>
        </p:blipFill>
        <p:spPr bwMode="auto">
          <a:xfrm>
            <a:off x="6213767" y="2129954"/>
            <a:ext cx="1191491" cy="14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allkidsnetwork.com/worksheets/body/images/body-missing-letters-worksh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25925" r="8668" b="22286"/>
          <a:stretch/>
        </p:blipFill>
        <p:spPr bwMode="auto">
          <a:xfrm>
            <a:off x="867303" y="620688"/>
            <a:ext cx="7128792" cy="57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8470" y="1268760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2628" y="3124249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1103" y="4943704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268760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5098" y="311513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8495" y="4943704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569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II – group. Translate </a:t>
            </a:r>
            <a:endParaRPr lang="ru-RU" sz="5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7555" y="1166084"/>
            <a:ext cx="7056784" cy="37444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Translate the words </a:t>
            </a:r>
            <a:r>
              <a:rPr lang="en-GB" sz="32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into </a:t>
            </a:r>
            <a:r>
              <a:rPr lang="en-GB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English</a:t>
            </a:r>
            <a:r>
              <a:rPr lang="kk-KZ" sz="32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568385"/>
            <a:ext cx="2690929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құлақ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Кішкене қол 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аяқ 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5.Үлкен ауыз</a:t>
            </a: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Қызыл көз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Без имени-2копирование.jpg"/>
          <p:cNvPicPr/>
          <p:nvPr/>
        </p:nvPicPr>
        <p:blipFill rotWithShape="1">
          <a:blip r:embed="rId2" cstate="print"/>
          <a:srcRect l="44343" t="18490" r="42029" b="67005"/>
          <a:stretch/>
        </p:blipFill>
        <p:spPr>
          <a:xfrm>
            <a:off x="781141" y="2420888"/>
            <a:ext cx="1231095" cy="936104"/>
          </a:xfrm>
          <a:prstGeom prst="rect">
            <a:avLst/>
          </a:prstGeom>
        </p:spPr>
      </p:pic>
      <p:pic>
        <p:nvPicPr>
          <p:cNvPr id="6" name="Рисунок 5" descr="Без имени-2копирование.jpg"/>
          <p:cNvPicPr/>
          <p:nvPr/>
        </p:nvPicPr>
        <p:blipFill rotWithShape="1">
          <a:blip r:embed="rId2" cstate="print"/>
          <a:srcRect l="40385" t="31628" r="44183" b="55838"/>
          <a:stretch/>
        </p:blipFill>
        <p:spPr>
          <a:xfrm>
            <a:off x="6716765" y="2420888"/>
            <a:ext cx="1095593" cy="936104"/>
          </a:xfrm>
          <a:prstGeom prst="rect">
            <a:avLst/>
          </a:prstGeom>
        </p:spPr>
      </p:pic>
      <p:pic>
        <p:nvPicPr>
          <p:cNvPr id="8" name="Рисунок 7" descr="Без имени-2копирование.jpg"/>
          <p:cNvPicPr/>
          <p:nvPr/>
        </p:nvPicPr>
        <p:blipFill rotWithShape="1">
          <a:blip r:embed="rId2" cstate="print"/>
          <a:srcRect l="40385" t="73715" r="49354" b="13142"/>
          <a:stretch/>
        </p:blipFill>
        <p:spPr>
          <a:xfrm>
            <a:off x="7422061" y="3579764"/>
            <a:ext cx="1182387" cy="1001363"/>
          </a:xfrm>
          <a:prstGeom prst="rect">
            <a:avLst/>
          </a:prstGeom>
        </p:spPr>
      </p:pic>
      <p:pic>
        <p:nvPicPr>
          <p:cNvPr id="9" name="Рисунок 8" descr="Без имени-2копирование.jpg"/>
          <p:cNvPicPr/>
          <p:nvPr/>
        </p:nvPicPr>
        <p:blipFill rotWithShape="1">
          <a:blip r:embed="rId2" cstate="print"/>
          <a:srcRect l="53212" t="80215" r="34282" b="4001"/>
          <a:stretch/>
        </p:blipFill>
        <p:spPr>
          <a:xfrm>
            <a:off x="6616317" y="4884842"/>
            <a:ext cx="1296488" cy="972856"/>
          </a:xfrm>
          <a:prstGeom prst="rect">
            <a:avLst/>
          </a:prstGeom>
        </p:spPr>
      </p:pic>
      <p:pic>
        <p:nvPicPr>
          <p:cNvPr id="10" name="Picture 2" descr="https://www.allkidsnetwork.com/worksheets/body/images/body-missing-letters-workshe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62965" r="33820" b="24373"/>
          <a:stretch/>
        </p:blipFill>
        <p:spPr bwMode="auto">
          <a:xfrm>
            <a:off x="271243" y="3560580"/>
            <a:ext cx="1125446" cy="13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ytimg.com/vi/gh2EN2KRddA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23094" r="27630" b="57355"/>
          <a:stretch/>
        </p:blipFill>
        <p:spPr bwMode="auto">
          <a:xfrm>
            <a:off x="747520" y="5362916"/>
            <a:ext cx="2096288" cy="7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70398"/>
            <a:ext cx="4572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құлақ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Қара шаш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Кішкене қол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аяқ 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5.Үлкен ауыз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Қызыл көз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Без имени-2копирование.jpg"/>
          <p:cNvPicPr/>
          <p:nvPr/>
        </p:nvPicPr>
        <p:blipFill rotWithShape="1">
          <a:blip r:embed="rId2" cstate="print"/>
          <a:srcRect l="44343" t="18490" r="42029" b="67005"/>
          <a:stretch/>
        </p:blipFill>
        <p:spPr>
          <a:xfrm>
            <a:off x="4634473" y="166994"/>
            <a:ext cx="1284968" cy="885742"/>
          </a:xfrm>
          <a:prstGeom prst="rect">
            <a:avLst/>
          </a:prstGeom>
        </p:spPr>
      </p:pic>
      <p:pic>
        <p:nvPicPr>
          <p:cNvPr id="6" name="Рисунок 5" descr="Без имени-2копирование.jpg"/>
          <p:cNvPicPr/>
          <p:nvPr/>
        </p:nvPicPr>
        <p:blipFill rotWithShape="1">
          <a:blip r:embed="rId2" cstate="print"/>
          <a:srcRect l="53212" t="80215" r="34282" b="4001"/>
          <a:stretch/>
        </p:blipFill>
        <p:spPr>
          <a:xfrm>
            <a:off x="3872167" y="1412776"/>
            <a:ext cx="1198030" cy="864096"/>
          </a:xfrm>
          <a:prstGeom prst="rect">
            <a:avLst/>
          </a:prstGeom>
        </p:spPr>
      </p:pic>
      <p:pic>
        <p:nvPicPr>
          <p:cNvPr id="7" name="Рисунок 6" descr="Без имени-2копирование.jpg"/>
          <p:cNvPicPr/>
          <p:nvPr/>
        </p:nvPicPr>
        <p:blipFill rotWithShape="1">
          <a:blip r:embed="rId2" cstate="print"/>
          <a:srcRect l="40385" t="73715" r="49354" b="13142"/>
          <a:stretch/>
        </p:blipFill>
        <p:spPr>
          <a:xfrm>
            <a:off x="5111552" y="2639705"/>
            <a:ext cx="1182387" cy="1001363"/>
          </a:xfrm>
          <a:prstGeom prst="rect">
            <a:avLst/>
          </a:prstGeom>
        </p:spPr>
      </p:pic>
      <p:pic>
        <p:nvPicPr>
          <p:cNvPr id="8" name="Picture 2" descr="https://i.ytimg.com/vi/gh2EN2KRddA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23094" r="31501" b="57355"/>
          <a:stretch/>
        </p:blipFill>
        <p:spPr bwMode="auto">
          <a:xfrm>
            <a:off x="3552947" y="4005064"/>
            <a:ext cx="1836471" cy="7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allkidsnetwork.com/worksheets/body/images/body-missing-letters-workshe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62965" r="33820" b="24373"/>
          <a:stretch/>
        </p:blipFill>
        <p:spPr bwMode="auto">
          <a:xfrm>
            <a:off x="5580112" y="4754624"/>
            <a:ext cx="869478" cy="10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Без имени-2копирование.jpg"/>
          <p:cNvPicPr/>
          <p:nvPr/>
        </p:nvPicPr>
        <p:blipFill rotWithShape="1">
          <a:blip r:embed="rId2" cstate="print"/>
          <a:srcRect l="40385" t="31628" r="44183" b="55838"/>
          <a:stretch/>
        </p:blipFill>
        <p:spPr>
          <a:xfrm>
            <a:off x="3872167" y="5589240"/>
            <a:ext cx="1198030" cy="1070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93939" y="177913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1.Big ear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hair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hand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foot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mouth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eye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Relaxation</a:t>
            </a:r>
            <a:b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Listen and do</a:t>
            </a:r>
            <a:b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Exercise song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avatars.yandex.net/get-music-content/42108/4f3d811c.a.2446766-1/m1000x10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25" y="2348880"/>
            <a:ext cx="48245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1451" y="404664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two columns: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33423"/>
              </p:ext>
            </p:extLst>
          </p:nvPr>
        </p:nvGraphicFramePr>
        <p:xfrm>
          <a:off x="1403648" y="1340768"/>
          <a:ext cx="5951984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5992"/>
                <a:gridCol w="2975992"/>
              </a:tblGrid>
              <a:tr h="48050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8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438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38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5616" y="335699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hair, foot, nose, finger, leg, face, teeth, arm, hand, toe, neck,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ear, eye, mouth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Feedback</a:t>
            </a:r>
            <a:br>
              <a:rPr lang="en-US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endParaRPr lang="ru-RU" sz="5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https://ds04.infourok.ru/uploads/ex/12e2/00189069-36603820/hello_html_5b2e9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56584" cy="57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google.co.uk/url?source=imgres&amp;ct=tbn&amp;q=http://3.bp.blogspot.com/_tlMNdw356S4/SZrZzGSyQnI/AAAAAAAAAAw/le3Ksx5tP2U/s320/self_assessment.gif&amp;usg=AFQjCNEcqvqIIbr9nNm_YiZm4Qk7Eg6o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755"/>
            <a:ext cx="2214578" cy="20717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MSOfficePNG(8)"/>
          <p:cNvPicPr>
            <a:picLocks noChangeAspect="1" noChangeArrowheads="1"/>
          </p:cNvPicPr>
          <p:nvPr/>
        </p:nvPicPr>
        <p:blipFill>
          <a:blip r:embed="rId3"/>
          <a:srcRect r="310" b="13500"/>
          <a:stretch>
            <a:fillRect/>
          </a:stretch>
        </p:blipFill>
        <p:spPr bwMode="auto">
          <a:xfrm>
            <a:off x="2699792" y="177281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9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Администратор\Local Settings\Temporary Internet Files\Content.IE5\WI6OZ33B\MC9003433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172" y="-73856"/>
            <a:ext cx="95726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0"/>
            <a:ext cx="3602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Palatino Linotype" pitchFamily="18" charset="0"/>
              </a:rPr>
              <a:t>Home task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788024" y="72304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To learn new words</a:t>
            </a:r>
            <a:endParaRPr lang="ru-RU" sz="36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48615" cy="1215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С</a:t>
            </a:r>
            <a:r>
              <a:rPr lang="en-US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heck up </a:t>
            </a:r>
            <a:r>
              <a:rPr lang="en-US" sz="5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hometask</a:t>
            </a:r>
            <a:r>
              <a:rPr lang="en-US" sz="5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ru-RU" sz="5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s://ds04.infourok.ru/uploads/ex/0cba/00101249-58694cfc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28133" r="56543" b="22223"/>
          <a:stretch/>
        </p:blipFill>
        <p:spPr bwMode="auto">
          <a:xfrm>
            <a:off x="2618478" y="2535382"/>
            <a:ext cx="3200400" cy="34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268760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the question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76050" y="1205751"/>
            <a:ext cx="85677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dirty="0">
                <a:solidFill>
                  <a:srgbClr val="FF0000"/>
                </a:solidFill>
              </a:rPr>
              <a:t>            </a:t>
            </a:r>
            <a:r>
              <a:rPr lang="en-US" altLang="ru-RU" sz="6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Good-bye!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Thank you for your attention!</a:t>
            </a:r>
            <a:endParaRPr lang="ru-RU" altLang="ru-RU" sz="6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 descr="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" y="3517765"/>
            <a:ext cx="17795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473450"/>
            <a:ext cx="18669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85" y="-243408"/>
            <a:ext cx="4300808" cy="276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0" descr="bra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31090"/>
            <a:ext cx="3888209" cy="29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4" descr="https://fsd.multiurok.ru/html/2018/11/17/s_5bf0394fcc77b/100065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304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3" descr="https://fsd.multiurok.ru/html/2018/11/17/s_5bf0394fcc77b/1000655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55507"/>
            <a:ext cx="2252108" cy="23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https://fsd.multiurok.ru/html/2018/11/17/s_5bf0394fcc77b/1000655_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" y="4365104"/>
            <a:ext cx="2273027" cy="22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 descr="https://fsd.multiurok.ru/html/2018/11/17/s_5bf0394fcc77b/1000655_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242258" cy="21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Brainstorming</a:t>
            </a:r>
            <a:endParaRPr lang="ru-RU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3068960"/>
            <a:ext cx="2217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O D Y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17084" y="327450"/>
            <a:ext cx="8354048" cy="5937870"/>
            <a:chOff x="1338" y="981"/>
            <a:chExt cx="3901" cy="2767"/>
          </a:xfrm>
        </p:grpSpPr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2902" y="3705"/>
              <a:ext cx="146" cy="43"/>
            </a:xfrm>
            <a:custGeom>
              <a:avLst/>
              <a:gdLst>
                <a:gd name="T0" fmla="*/ 8 w 70"/>
                <a:gd name="T1" fmla="*/ 43 h 21"/>
                <a:gd name="T2" fmla="*/ 4 w 70"/>
                <a:gd name="T3" fmla="*/ 33 h 21"/>
                <a:gd name="T4" fmla="*/ 2 w 70"/>
                <a:gd name="T5" fmla="*/ 27 h 21"/>
                <a:gd name="T6" fmla="*/ 0 w 70"/>
                <a:gd name="T7" fmla="*/ 20 h 21"/>
                <a:gd name="T8" fmla="*/ 2 w 70"/>
                <a:gd name="T9" fmla="*/ 14 h 21"/>
                <a:gd name="T10" fmla="*/ 15 w 70"/>
                <a:gd name="T11" fmla="*/ 12 h 21"/>
                <a:gd name="T12" fmla="*/ 27 w 70"/>
                <a:gd name="T13" fmla="*/ 10 h 21"/>
                <a:gd name="T14" fmla="*/ 38 w 70"/>
                <a:gd name="T15" fmla="*/ 8 h 21"/>
                <a:gd name="T16" fmla="*/ 50 w 70"/>
                <a:gd name="T17" fmla="*/ 6 h 21"/>
                <a:gd name="T18" fmla="*/ 65 w 70"/>
                <a:gd name="T19" fmla="*/ 4 h 21"/>
                <a:gd name="T20" fmla="*/ 83 w 70"/>
                <a:gd name="T21" fmla="*/ 4 h 21"/>
                <a:gd name="T22" fmla="*/ 111 w 70"/>
                <a:gd name="T23" fmla="*/ 2 h 21"/>
                <a:gd name="T24" fmla="*/ 144 w 70"/>
                <a:gd name="T25" fmla="*/ 0 h 21"/>
                <a:gd name="T26" fmla="*/ 146 w 70"/>
                <a:gd name="T27" fmla="*/ 14 h 21"/>
                <a:gd name="T28" fmla="*/ 136 w 70"/>
                <a:gd name="T29" fmla="*/ 25 h 21"/>
                <a:gd name="T30" fmla="*/ 117 w 70"/>
                <a:gd name="T31" fmla="*/ 31 h 21"/>
                <a:gd name="T32" fmla="*/ 92 w 70"/>
                <a:gd name="T33" fmla="*/ 37 h 21"/>
                <a:gd name="T34" fmla="*/ 65 w 70"/>
                <a:gd name="T35" fmla="*/ 39 h 21"/>
                <a:gd name="T36" fmla="*/ 40 w 70"/>
                <a:gd name="T37" fmla="*/ 41 h 21"/>
                <a:gd name="T38" fmla="*/ 19 w 70"/>
                <a:gd name="T39" fmla="*/ 43 h 21"/>
                <a:gd name="T40" fmla="*/ 8 w 70"/>
                <a:gd name="T41" fmla="*/ 43 h 21"/>
                <a:gd name="T42" fmla="*/ 8 w 70"/>
                <a:gd name="T43" fmla="*/ 43 h 21"/>
                <a:gd name="T44" fmla="*/ 8 w 70"/>
                <a:gd name="T45" fmla="*/ 43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1"/>
                <a:gd name="T71" fmla="*/ 70 w 70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1">
                  <a:moveTo>
                    <a:pt x="4" y="21"/>
                  </a:move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53" y="1"/>
                  </a:lnTo>
                  <a:lnTo>
                    <a:pt x="69" y="0"/>
                  </a:lnTo>
                  <a:lnTo>
                    <a:pt x="70" y="7"/>
                  </a:lnTo>
                  <a:lnTo>
                    <a:pt x="65" y="12"/>
                  </a:lnTo>
                  <a:lnTo>
                    <a:pt x="56" y="15"/>
                  </a:lnTo>
                  <a:lnTo>
                    <a:pt x="44" y="18"/>
                  </a:lnTo>
                  <a:lnTo>
                    <a:pt x="31" y="19"/>
                  </a:lnTo>
                  <a:lnTo>
                    <a:pt x="19" y="20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2697" y="3497"/>
              <a:ext cx="431" cy="69"/>
            </a:xfrm>
            <a:custGeom>
              <a:avLst/>
              <a:gdLst>
                <a:gd name="T0" fmla="*/ 25 w 205"/>
                <a:gd name="T1" fmla="*/ 69 h 34"/>
                <a:gd name="T2" fmla="*/ 17 w 205"/>
                <a:gd name="T3" fmla="*/ 61 h 34"/>
                <a:gd name="T4" fmla="*/ 13 w 205"/>
                <a:gd name="T5" fmla="*/ 57 h 34"/>
                <a:gd name="T6" fmla="*/ 8 w 205"/>
                <a:gd name="T7" fmla="*/ 55 h 34"/>
                <a:gd name="T8" fmla="*/ 0 w 205"/>
                <a:gd name="T9" fmla="*/ 53 h 34"/>
                <a:gd name="T10" fmla="*/ 2 w 205"/>
                <a:gd name="T11" fmla="*/ 49 h 34"/>
                <a:gd name="T12" fmla="*/ 2 w 205"/>
                <a:gd name="T13" fmla="*/ 45 h 34"/>
                <a:gd name="T14" fmla="*/ 2 w 205"/>
                <a:gd name="T15" fmla="*/ 41 h 34"/>
                <a:gd name="T16" fmla="*/ 4 w 205"/>
                <a:gd name="T17" fmla="*/ 37 h 34"/>
                <a:gd name="T18" fmla="*/ 8 w 205"/>
                <a:gd name="T19" fmla="*/ 35 h 34"/>
                <a:gd name="T20" fmla="*/ 15 w 205"/>
                <a:gd name="T21" fmla="*/ 35 h 34"/>
                <a:gd name="T22" fmla="*/ 21 w 205"/>
                <a:gd name="T23" fmla="*/ 30 h 34"/>
                <a:gd name="T24" fmla="*/ 34 w 205"/>
                <a:gd name="T25" fmla="*/ 30 h 34"/>
                <a:gd name="T26" fmla="*/ 50 w 205"/>
                <a:gd name="T27" fmla="*/ 30 h 34"/>
                <a:gd name="T28" fmla="*/ 78 w 205"/>
                <a:gd name="T29" fmla="*/ 30 h 34"/>
                <a:gd name="T30" fmla="*/ 114 w 205"/>
                <a:gd name="T31" fmla="*/ 30 h 34"/>
                <a:gd name="T32" fmla="*/ 160 w 205"/>
                <a:gd name="T33" fmla="*/ 30 h 34"/>
                <a:gd name="T34" fmla="*/ 189 w 205"/>
                <a:gd name="T35" fmla="*/ 24 h 34"/>
                <a:gd name="T36" fmla="*/ 223 w 205"/>
                <a:gd name="T37" fmla="*/ 18 h 34"/>
                <a:gd name="T38" fmla="*/ 256 w 205"/>
                <a:gd name="T39" fmla="*/ 14 h 34"/>
                <a:gd name="T40" fmla="*/ 292 w 205"/>
                <a:gd name="T41" fmla="*/ 8 h 34"/>
                <a:gd name="T42" fmla="*/ 326 w 205"/>
                <a:gd name="T43" fmla="*/ 6 h 34"/>
                <a:gd name="T44" fmla="*/ 362 w 205"/>
                <a:gd name="T45" fmla="*/ 2 h 34"/>
                <a:gd name="T46" fmla="*/ 395 w 205"/>
                <a:gd name="T47" fmla="*/ 0 h 34"/>
                <a:gd name="T48" fmla="*/ 429 w 205"/>
                <a:gd name="T49" fmla="*/ 0 h 34"/>
                <a:gd name="T50" fmla="*/ 431 w 205"/>
                <a:gd name="T51" fmla="*/ 2 h 34"/>
                <a:gd name="T52" fmla="*/ 431 w 205"/>
                <a:gd name="T53" fmla="*/ 6 h 34"/>
                <a:gd name="T54" fmla="*/ 429 w 205"/>
                <a:gd name="T55" fmla="*/ 10 h 34"/>
                <a:gd name="T56" fmla="*/ 427 w 205"/>
                <a:gd name="T57" fmla="*/ 20 h 34"/>
                <a:gd name="T58" fmla="*/ 395 w 205"/>
                <a:gd name="T59" fmla="*/ 24 h 34"/>
                <a:gd name="T60" fmla="*/ 364 w 205"/>
                <a:gd name="T61" fmla="*/ 28 h 34"/>
                <a:gd name="T62" fmla="*/ 330 w 205"/>
                <a:gd name="T63" fmla="*/ 35 h 34"/>
                <a:gd name="T64" fmla="*/ 299 w 205"/>
                <a:gd name="T65" fmla="*/ 39 h 34"/>
                <a:gd name="T66" fmla="*/ 267 w 205"/>
                <a:gd name="T67" fmla="*/ 43 h 34"/>
                <a:gd name="T68" fmla="*/ 235 w 205"/>
                <a:gd name="T69" fmla="*/ 47 h 34"/>
                <a:gd name="T70" fmla="*/ 204 w 205"/>
                <a:gd name="T71" fmla="*/ 51 h 34"/>
                <a:gd name="T72" fmla="*/ 175 w 205"/>
                <a:gd name="T73" fmla="*/ 55 h 34"/>
                <a:gd name="T74" fmla="*/ 147 w 205"/>
                <a:gd name="T75" fmla="*/ 57 h 34"/>
                <a:gd name="T76" fmla="*/ 122 w 205"/>
                <a:gd name="T77" fmla="*/ 61 h 34"/>
                <a:gd name="T78" fmla="*/ 99 w 205"/>
                <a:gd name="T79" fmla="*/ 63 h 34"/>
                <a:gd name="T80" fmla="*/ 78 w 205"/>
                <a:gd name="T81" fmla="*/ 65 h 34"/>
                <a:gd name="T82" fmla="*/ 59 w 205"/>
                <a:gd name="T83" fmla="*/ 67 h 34"/>
                <a:gd name="T84" fmla="*/ 44 w 205"/>
                <a:gd name="T85" fmla="*/ 67 h 34"/>
                <a:gd name="T86" fmla="*/ 34 w 205"/>
                <a:gd name="T87" fmla="*/ 69 h 34"/>
                <a:gd name="T88" fmla="*/ 25 w 205"/>
                <a:gd name="T89" fmla="*/ 69 h 34"/>
                <a:gd name="T90" fmla="*/ 25 w 205"/>
                <a:gd name="T91" fmla="*/ 69 h 34"/>
                <a:gd name="T92" fmla="*/ 25 w 205"/>
                <a:gd name="T93" fmla="*/ 69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"/>
                <a:gd name="T142" fmla="*/ 0 h 34"/>
                <a:gd name="T143" fmla="*/ 205 w 205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" h="34">
                  <a:moveTo>
                    <a:pt x="12" y="34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24" y="15"/>
                  </a:lnTo>
                  <a:lnTo>
                    <a:pt x="37" y="15"/>
                  </a:lnTo>
                  <a:lnTo>
                    <a:pt x="54" y="15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6" y="9"/>
                  </a:lnTo>
                  <a:lnTo>
                    <a:pt x="122" y="7"/>
                  </a:lnTo>
                  <a:lnTo>
                    <a:pt x="139" y="4"/>
                  </a:lnTo>
                  <a:lnTo>
                    <a:pt x="155" y="3"/>
                  </a:lnTo>
                  <a:lnTo>
                    <a:pt x="172" y="1"/>
                  </a:lnTo>
                  <a:lnTo>
                    <a:pt x="188" y="0"/>
                  </a:lnTo>
                  <a:lnTo>
                    <a:pt x="204" y="0"/>
                  </a:lnTo>
                  <a:lnTo>
                    <a:pt x="205" y="1"/>
                  </a:lnTo>
                  <a:lnTo>
                    <a:pt x="205" y="3"/>
                  </a:lnTo>
                  <a:lnTo>
                    <a:pt x="204" y="5"/>
                  </a:lnTo>
                  <a:lnTo>
                    <a:pt x="203" y="10"/>
                  </a:lnTo>
                  <a:lnTo>
                    <a:pt x="188" y="12"/>
                  </a:lnTo>
                  <a:lnTo>
                    <a:pt x="173" y="14"/>
                  </a:lnTo>
                  <a:lnTo>
                    <a:pt x="157" y="17"/>
                  </a:lnTo>
                  <a:lnTo>
                    <a:pt x="142" y="19"/>
                  </a:lnTo>
                  <a:lnTo>
                    <a:pt x="127" y="21"/>
                  </a:lnTo>
                  <a:lnTo>
                    <a:pt x="112" y="23"/>
                  </a:lnTo>
                  <a:lnTo>
                    <a:pt x="97" y="25"/>
                  </a:lnTo>
                  <a:lnTo>
                    <a:pt x="83" y="27"/>
                  </a:lnTo>
                  <a:lnTo>
                    <a:pt x="70" y="28"/>
                  </a:lnTo>
                  <a:lnTo>
                    <a:pt x="58" y="30"/>
                  </a:lnTo>
                  <a:lnTo>
                    <a:pt x="47" y="31"/>
                  </a:lnTo>
                  <a:lnTo>
                    <a:pt x="37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378" y="3445"/>
              <a:ext cx="255" cy="35"/>
            </a:xfrm>
            <a:custGeom>
              <a:avLst/>
              <a:gdLst>
                <a:gd name="T0" fmla="*/ 213 w 120"/>
                <a:gd name="T1" fmla="*/ 35 h 16"/>
                <a:gd name="T2" fmla="*/ 185 w 120"/>
                <a:gd name="T3" fmla="*/ 35 h 16"/>
                <a:gd name="T4" fmla="*/ 157 w 120"/>
                <a:gd name="T5" fmla="*/ 33 h 16"/>
                <a:gd name="T6" fmla="*/ 130 w 120"/>
                <a:gd name="T7" fmla="*/ 33 h 16"/>
                <a:gd name="T8" fmla="*/ 104 w 120"/>
                <a:gd name="T9" fmla="*/ 31 h 16"/>
                <a:gd name="T10" fmla="*/ 77 w 120"/>
                <a:gd name="T11" fmla="*/ 28 h 16"/>
                <a:gd name="T12" fmla="*/ 51 w 120"/>
                <a:gd name="T13" fmla="*/ 26 h 16"/>
                <a:gd name="T14" fmla="*/ 26 w 120"/>
                <a:gd name="T15" fmla="*/ 22 h 16"/>
                <a:gd name="T16" fmla="*/ 0 w 120"/>
                <a:gd name="T17" fmla="*/ 18 h 16"/>
                <a:gd name="T18" fmla="*/ 13 w 120"/>
                <a:gd name="T19" fmla="*/ 13 h 16"/>
                <a:gd name="T20" fmla="*/ 36 w 120"/>
                <a:gd name="T21" fmla="*/ 11 h 16"/>
                <a:gd name="T22" fmla="*/ 70 w 120"/>
                <a:gd name="T23" fmla="*/ 7 h 16"/>
                <a:gd name="T24" fmla="*/ 108 w 120"/>
                <a:gd name="T25" fmla="*/ 4 h 16"/>
                <a:gd name="T26" fmla="*/ 149 w 120"/>
                <a:gd name="T27" fmla="*/ 2 h 16"/>
                <a:gd name="T28" fmla="*/ 187 w 120"/>
                <a:gd name="T29" fmla="*/ 2 h 16"/>
                <a:gd name="T30" fmla="*/ 217 w 120"/>
                <a:gd name="T31" fmla="*/ 0 h 16"/>
                <a:gd name="T32" fmla="*/ 236 w 120"/>
                <a:gd name="T33" fmla="*/ 0 h 16"/>
                <a:gd name="T34" fmla="*/ 240 w 120"/>
                <a:gd name="T35" fmla="*/ 4 h 16"/>
                <a:gd name="T36" fmla="*/ 249 w 120"/>
                <a:gd name="T37" fmla="*/ 11 h 16"/>
                <a:gd name="T38" fmla="*/ 255 w 120"/>
                <a:gd name="T39" fmla="*/ 22 h 16"/>
                <a:gd name="T40" fmla="*/ 255 w 120"/>
                <a:gd name="T41" fmla="*/ 35 h 16"/>
                <a:gd name="T42" fmla="*/ 244 w 120"/>
                <a:gd name="T43" fmla="*/ 35 h 16"/>
                <a:gd name="T44" fmla="*/ 234 w 120"/>
                <a:gd name="T45" fmla="*/ 35 h 16"/>
                <a:gd name="T46" fmla="*/ 223 w 120"/>
                <a:gd name="T47" fmla="*/ 35 h 16"/>
                <a:gd name="T48" fmla="*/ 213 w 120"/>
                <a:gd name="T49" fmla="*/ 35 h 16"/>
                <a:gd name="T50" fmla="*/ 213 w 120"/>
                <a:gd name="T51" fmla="*/ 35 h 16"/>
                <a:gd name="T52" fmla="*/ 213 w 120"/>
                <a:gd name="T53" fmla="*/ 35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6"/>
                <a:gd name="T83" fmla="*/ 120 w 120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6">
                  <a:moveTo>
                    <a:pt x="100" y="16"/>
                  </a:moveTo>
                  <a:lnTo>
                    <a:pt x="87" y="16"/>
                  </a:lnTo>
                  <a:lnTo>
                    <a:pt x="74" y="15"/>
                  </a:lnTo>
                  <a:lnTo>
                    <a:pt x="61" y="15"/>
                  </a:lnTo>
                  <a:lnTo>
                    <a:pt x="49" y="14"/>
                  </a:lnTo>
                  <a:lnTo>
                    <a:pt x="36" y="13"/>
                  </a:lnTo>
                  <a:lnTo>
                    <a:pt x="24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6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51" y="2"/>
                  </a:lnTo>
                  <a:lnTo>
                    <a:pt x="70" y="1"/>
                  </a:lnTo>
                  <a:lnTo>
                    <a:pt x="88" y="1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3" y="2"/>
                  </a:lnTo>
                  <a:lnTo>
                    <a:pt x="117" y="5"/>
                  </a:lnTo>
                  <a:lnTo>
                    <a:pt x="120" y="10"/>
                  </a:lnTo>
                  <a:lnTo>
                    <a:pt x="120" y="16"/>
                  </a:lnTo>
                  <a:lnTo>
                    <a:pt x="115" y="16"/>
                  </a:lnTo>
                  <a:lnTo>
                    <a:pt x="110" y="16"/>
                  </a:lnTo>
                  <a:lnTo>
                    <a:pt x="105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747" y="3285"/>
              <a:ext cx="167" cy="43"/>
            </a:xfrm>
            <a:custGeom>
              <a:avLst/>
              <a:gdLst>
                <a:gd name="T0" fmla="*/ 19 w 81"/>
                <a:gd name="T1" fmla="*/ 43 h 20"/>
                <a:gd name="T2" fmla="*/ 8 w 81"/>
                <a:gd name="T3" fmla="*/ 32 h 20"/>
                <a:gd name="T4" fmla="*/ 2 w 81"/>
                <a:gd name="T5" fmla="*/ 26 h 20"/>
                <a:gd name="T6" fmla="*/ 0 w 81"/>
                <a:gd name="T7" fmla="*/ 17 h 20"/>
                <a:gd name="T8" fmla="*/ 4 w 81"/>
                <a:gd name="T9" fmla="*/ 9 h 20"/>
                <a:gd name="T10" fmla="*/ 16 w 81"/>
                <a:gd name="T11" fmla="*/ 9 h 20"/>
                <a:gd name="T12" fmla="*/ 37 w 81"/>
                <a:gd name="T13" fmla="*/ 6 h 20"/>
                <a:gd name="T14" fmla="*/ 60 w 81"/>
                <a:gd name="T15" fmla="*/ 4 h 20"/>
                <a:gd name="T16" fmla="*/ 87 w 81"/>
                <a:gd name="T17" fmla="*/ 0 h 20"/>
                <a:gd name="T18" fmla="*/ 111 w 81"/>
                <a:gd name="T19" fmla="*/ 0 h 20"/>
                <a:gd name="T20" fmla="*/ 136 w 81"/>
                <a:gd name="T21" fmla="*/ 0 h 20"/>
                <a:gd name="T22" fmla="*/ 155 w 81"/>
                <a:gd name="T23" fmla="*/ 2 h 20"/>
                <a:gd name="T24" fmla="*/ 167 w 81"/>
                <a:gd name="T25" fmla="*/ 6 h 20"/>
                <a:gd name="T26" fmla="*/ 167 w 81"/>
                <a:gd name="T27" fmla="*/ 9 h 20"/>
                <a:gd name="T28" fmla="*/ 167 w 81"/>
                <a:gd name="T29" fmla="*/ 13 h 20"/>
                <a:gd name="T30" fmla="*/ 167 w 81"/>
                <a:gd name="T31" fmla="*/ 15 h 20"/>
                <a:gd name="T32" fmla="*/ 167 w 81"/>
                <a:gd name="T33" fmla="*/ 19 h 20"/>
                <a:gd name="T34" fmla="*/ 148 w 81"/>
                <a:gd name="T35" fmla="*/ 22 h 20"/>
                <a:gd name="T36" fmla="*/ 130 w 81"/>
                <a:gd name="T37" fmla="*/ 26 h 20"/>
                <a:gd name="T38" fmla="*/ 111 w 81"/>
                <a:gd name="T39" fmla="*/ 28 h 20"/>
                <a:gd name="T40" fmla="*/ 93 w 81"/>
                <a:gd name="T41" fmla="*/ 30 h 20"/>
                <a:gd name="T42" fmla="*/ 74 w 81"/>
                <a:gd name="T43" fmla="*/ 34 h 20"/>
                <a:gd name="T44" fmla="*/ 56 w 81"/>
                <a:gd name="T45" fmla="*/ 37 h 20"/>
                <a:gd name="T46" fmla="*/ 37 w 81"/>
                <a:gd name="T47" fmla="*/ 41 h 20"/>
                <a:gd name="T48" fmla="*/ 19 w 81"/>
                <a:gd name="T49" fmla="*/ 43 h 20"/>
                <a:gd name="T50" fmla="*/ 19 w 81"/>
                <a:gd name="T51" fmla="*/ 43 h 20"/>
                <a:gd name="T52" fmla="*/ 19 w 81"/>
                <a:gd name="T53" fmla="*/ 43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20"/>
                <a:gd name="T83" fmla="*/ 81 w 81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20">
                  <a:moveTo>
                    <a:pt x="9" y="20"/>
                  </a:move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8" y="3"/>
                  </a:lnTo>
                  <a:lnTo>
                    <a:pt x="29" y="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2"/>
                  </a:lnTo>
                  <a:lnTo>
                    <a:pt x="54" y="13"/>
                  </a:lnTo>
                  <a:lnTo>
                    <a:pt x="45" y="14"/>
                  </a:lnTo>
                  <a:lnTo>
                    <a:pt x="36" y="16"/>
                  </a:lnTo>
                  <a:lnTo>
                    <a:pt x="27" y="17"/>
                  </a:lnTo>
                  <a:lnTo>
                    <a:pt x="18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973" y="3276"/>
              <a:ext cx="79" cy="35"/>
            </a:xfrm>
            <a:custGeom>
              <a:avLst/>
              <a:gdLst>
                <a:gd name="T0" fmla="*/ 22 w 39"/>
                <a:gd name="T1" fmla="*/ 35 h 15"/>
                <a:gd name="T2" fmla="*/ 18 w 39"/>
                <a:gd name="T3" fmla="*/ 33 h 15"/>
                <a:gd name="T4" fmla="*/ 12 w 39"/>
                <a:gd name="T5" fmla="*/ 30 h 15"/>
                <a:gd name="T6" fmla="*/ 6 w 39"/>
                <a:gd name="T7" fmla="*/ 30 h 15"/>
                <a:gd name="T8" fmla="*/ 2 w 39"/>
                <a:gd name="T9" fmla="*/ 28 h 15"/>
                <a:gd name="T10" fmla="*/ 0 w 39"/>
                <a:gd name="T11" fmla="*/ 23 h 15"/>
                <a:gd name="T12" fmla="*/ 0 w 39"/>
                <a:gd name="T13" fmla="*/ 21 h 15"/>
                <a:gd name="T14" fmla="*/ 0 w 39"/>
                <a:gd name="T15" fmla="*/ 16 h 15"/>
                <a:gd name="T16" fmla="*/ 0 w 39"/>
                <a:gd name="T17" fmla="*/ 14 h 15"/>
                <a:gd name="T18" fmla="*/ 6 w 39"/>
                <a:gd name="T19" fmla="*/ 9 h 15"/>
                <a:gd name="T20" fmla="*/ 14 w 39"/>
                <a:gd name="T21" fmla="*/ 7 h 15"/>
                <a:gd name="T22" fmla="*/ 22 w 39"/>
                <a:gd name="T23" fmla="*/ 5 h 15"/>
                <a:gd name="T24" fmla="*/ 32 w 39"/>
                <a:gd name="T25" fmla="*/ 2 h 15"/>
                <a:gd name="T26" fmla="*/ 43 w 39"/>
                <a:gd name="T27" fmla="*/ 2 h 15"/>
                <a:gd name="T28" fmla="*/ 53 w 39"/>
                <a:gd name="T29" fmla="*/ 2 h 15"/>
                <a:gd name="T30" fmla="*/ 63 w 39"/>
                <a:gd name="T31" fmla="*/ 0 h 15"/>
                <a:gd name="T32" fmla="*/ 73 w 39"/>
                <a:gd name="T33" fmla="*/ 0 h 15"/>
                <a:gd name="T34" fmla="*/ 75 w 39"/>
                <a:gd name="T35" fmla="*/ 5 h 15"/>
                <a:gd name="T36" fmla="*/ 77 w 39"/>
                <a:gd name="T37" fmla="*/ 7 h 15"/>
                <a:gd name="T38" fmla="*/ 77 w 39"/>
                <a:gd name="T39" fmla="*/ 12 h 15"/>
                <a:gd name="T40" fmla="*/ 79 w 39"/>
                <a:gd name="T41" fmla="*/ 19 h 15"/>
                <a:gd name="T42" fmla="*/ 69 w 39"/>
                <a:gd name="T43" fmla="*/ 28 h 15"/>
                <a:gd name="T44" fmla="*/ 53 w 39"/>
                <a:gd name="T45" fmla="*/ 33 h 15"/>
                <a:gd name="T46" fmla="*/ 36 w 39"/>
                <a:gd name="T47" fmla="*/ 35 h 15"/>
                <a:gd name="T48" fmla="*/ 22 w 39"/>
                <a:gd name="T49" fmla="*/ 35 h 15"/>
                <a:gd name="T50" fmla="*/ 22 w 39"/>
                <a:gd name="T51" fmla="*/ 35 h 15"/>
                <a:gd name="T52" fmla="*/ 22 w 39"/>
                <a:gd name="T53" fmla="*/ 35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15"/>
                <a:gd name="T83" fmla="*/ 39 w 39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15">
                  <a:moveTo>
                    <a:pt x="11" y="15"/>
                  </a:moveTo>
                  <a:lnTo>
                    <a:pt x="9" y="14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18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2634" y="3021"/>
              <a:ext cx="293" cy="47"/>
            </a:xfrm>
            <a:custGeom>
              <a:avLst/>
              <a:gdLst>
                <a:gd name="T0" fmla="*/ 23 w 141"/>
                <a:gd name="T1" fmla="*/ 47 h 21"/>
                <a:gd name="T2" fmla="*/ 8 w 141"/>
                <a:gd name="T3" fmla="*/ 43 h 21"/>
                <a:gd name="T4" fmla="*/ 2 w 141"/>
                <a:gd name="T5" fmla="*/ 36 h 21"/>
                <a:gd name="T6" fmla="*/ 0 w 141"/>
                <a:gd name="T7" fmla="*/ 29 h 21"/>
                <a:gd name="T8" fmla="*/ 2 w 141"/>
                <a:gd name="T9" fmla="*/ 18 h 21"/>
                <a:gd name="T10" fmla="*/ 33 w 141"/>
                <a:gd name="T11" fmla="*/ 9 h 21"/>
                <a:gd name="T12" fmla="*/ 66 w 141"/>
                <a:gd name="T13" fmla="*/ 2 h 21"/>
                <a:gd name="T14" fmla="*/ 104 w 141"/>
                <a:gd name="T15" fmla="*/ 0 h 21"/>
                <a:gd name="T16" fmla="*/ 141 w 141"/>
                <a:gd name="T17" fmla="*/ 0 h 21"/>
                <a:gd name="T18" fmla="*/ 181 w 141"/>
                <a:gd name="T19" fmla="*/ 0 h 21"/>
                <a:gd name="T20" fmla="*/ 220 w 141"/>
                <a:gd name="T21" fmla="*/ 2 h 21"/>
                <a:gd name="T22" fmla="*/ 258 w 141"/>
                <a:gd name="T23" fmla="*/ 2 h 21"/>
                <a:gd name="T24" fmla="*/ 293 w 141"/>
                <a:gd name="T25" fmla="*/ 4 h 21"/>
                <a:gd name="T26" fmla="*/ 291 w 141"/>
                <a:gd name="T27" fmla="*/ 7 h 21"/>
                <a:gd name="T28" fmla="*/ 287 w 141"/>
                <a:gd name="T29" fmla="*/ 7 h 21"/>
                <a:gd name="T30" fmla="*/ 278 w 141"/>
                <a:gd name="T31" fmla="*/ 9 h 21"/>
                <a:gd name="T32" fmla="*/ 264 w 141"/>
                <a:gd name="T33" fmla="*/ 13 h 21"/>
                <a:gd name="T34" fmla="*/ 243 w 141"/>
                <a:gd name="T35" fmla="*/ 18 h 21"/>
                <a:gd name="T36" fmla="*/ 210 w 141"/>
                <a:gd name="T37" fmla="*/ 22 h 21"/>
                <a:gd name="T38" fmla="*/ 164 w 141"/>
                <a:gd name="T39" fmla="*/ 31 h 21"/>
                <a:gd name="T40" fmla="*/ 104 w 141"/>
                <a:gd name="T41" fmla="*/ 43 h 21"/>
                <a:gd name="T42" fmla="*/ 94 w 141"/>
                <a:gd name="T43" fmla="*/ 43 h 21"/>
                <a:gd name="T44" fmla="*/ 83 w 141"/>
                <a:gd name="T45" fmla="*/ 45 h 21"/>
                <a:gd name="T46" fmla="*/ 73 w 141"/>
                <a:gd name="T47" fmla="*/ 45 h 21"/>
                <a:gd name="T48" fmla="*/ 64 w 141"/>
                <a:gd name="T49" fmla="*/ 45 h 21"/>
                <a:gd name="T50" fmla="*/ 54 w 141"/>
                <a:gd name="T51" fmla="*/ 45 h 21"/>
                <a:gd name="T52" fmla="*/ 44 w 141"/>
                <a:gd name="T53" fmla="*/ 45 h 21"/>
                <a:gd name="T54" fmla="*/ 33 w 141"/>
                <a:gd name="T55" fmla="*/ 47 h 21"/>
                <a:gd name="T56" fmla="*/ 23 w 141"/>
                <a:gd name="T57" fmla="*/ 47 h 21"/>
                <a:gd name="T58" fmla="*/ 23 w 141"/>
                <a:gd name="T59" fmla="*/ 47 h 21"/>
                <a:gd name="T60" fmla="*/ 23 w 141"/>
                <a:gd name="T61" fmla="*/ 47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21"/>
                <a:gd name="T95" fmla="*/ 141 w 14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21">
                  <a:moveTo>
                    <a:pt x="11" y="21"/>
                  </a:moveTo>
                  <a:lnTo>
                    <a:pt x="4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16" y="4"/>
                  </a:lnTo>
                  <a:lnTo>
                    <a:pt x="32" y="1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"/>
                  </a:lnTo>
                  <a:lnTo>
                    <a:pt x="124" y="1"/>
                  </a:lnTo>
                  <a:lnTo>
                    <a:pt x="141" y="2"/>
                  </a:lnTo>
                  <a:lnTo>
                    <a:pt x="140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7" y="6"/>
                  </a:lnTo>
                  <a:lnTo>
                    <a:pt x="117" y="8"/>
                  </a:lnTo>
                  <a:lnTo>
                    <a:pt x="101" y="10"/>
                  </a:lnTo>
                  <a:lnTo>
                    <a:pt x="79" y="14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0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1" y="20"/>
                  </a:lnTo>
                  <a:lnTo>
                    <a:pt x="16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2977" y="3003"/>
              <a:ext cx="79" cy="35"/>
            </a:xfrm>
            <a:custGeom>
              <a:avLst/>
              <a:gdLst>
                <a:gd name="T0" fmla="*/ 4 w 37"/>
                <a:gd name="T1" fmla="*/ 35 h 15"/>
                <a:gd name="T2" fmla="*/ 2 w 37"/>
                <a:gd name="T3" fmla="*/ 28 h 15"/>
                <a:gd name="T4" fmla="*/ 0 w 37"/>
                <a:gd name="T5" fmla="*/ 23 h 15"/>
                <a:gd name="T6" fmla="*/ 2 w 37"/>
                <a:gd name="T7" fmla="*/ 16 h 15"/>
                <a:gd name="T8" fmla="*/ 2 w 37"/>
                <a:gd name="T9" fmla="*/ 12 h 15"/>
                <a:gd name="T10" fmla="*/ 11 w 37"/>
                <a:gd name="T11" fmla="*/ 9 h 15"/>
                <a:gd name="T12" fmla="*/ 21 w 37"/>
                <a:gd name="T13" fmla="*/ 7 h 15"/>
                <a:gd name="T14" fmla="*/ 30 w 37"/>
                <a:gd name="T15" fmla="*/ 5 h 15"/>
                <a:gd name="T16" fmla="*/ 38 w 37"/>
                <a:gd name="T17" fmla="*/ 2 h 15"/>
                <a:gd name="T18" fmla="*/ 49 w 37"/>
                <a:gd name="T19" fmla="*/ 2 h 15"/>
                <a:gd name="T20" fmla="*/ 58 w 37"/>
                <a:gd name="T21" fmla="*/ 0 h 15"/>
                <a:gd name="T22" fmla="*/ 68 w 37"/>
                <a:gd name="T23" fmla="*/ 2 h 15"/>
                <a:gd name="T24" fmla="*/ 79 w 37"/>
                <a:gd name="T25" fmla="*/ 2 h 15"/>
                <a:gd name="T26" fmla="*/ 77 w 37"/>
                <a:gd name="T27" fmla="*/ 16 h 15"/>
                <a:gd name="T28" fmla="*/ 70 w 37"/>
                <a:gd name="T29" fmla="*/ 26 h 15"/>
                <a:gd name="T30" fmla="*/ 62 w 37"/>
                <a:gd name="T31" fmla="*/ 30 h 15"/>
                <a:gd name="T32" fmla="*/ 51 w 37"/>
                <a:gd name="T33" fmla="*/ 33 h 15"/>
                <a:gd name="T34" fmla="*/ 41 w 37"/>
                <a:gd name="T35" fmla="*/ 35 h 15"/>
                <a:gd name="T36" fmla="*/ 30 w 37"/>
                <a:gd name="T37" fmla="*/ 35 h 15"/>
                <a:gd name="T38" fmla="*/ 17 w 37"/>
                <a:gd name="T39" fmla="*/ 35 h 15"/>
                <a:gd name="T40" fmla="*/ 4 w 37"/>
                <a:gd name="T41" fmla="*/ 35 h 15"/>
                <a:gd name="T42" fmla="*/ 4 w 37"/>
                <a:gd name="T43" fmla="*/ 35 h 15"/>
                <a:gd name="T44" fmla="*/ 4 w 37"/>
                <a:gd name="T45" fmla="*/ 3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5"/>
                <a:gd name="T71" fmla="*/ 37 w 37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5">
                  <a:moveTo>
                    <a:pt x="2" y="15"/>
                  </a:move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5" y="4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2659" y="2709"/>
              <a:ext cx="318" cy="56"/>
            </a:xfrm>
            <a:custGeom>
              <a:avLst/>
              <a:gdLst>
                <a:gd name="T0" fmla="*/ 40 w 150"/>
                <a:gd name="T1" fmla="*/ 56 h 25"/>
                <a:gd name="T2" fmla="*/ 17 w 150"/>
                <a:gd name="T3" fmla="*/ 49 h 25"/>
                <a:gd name="T4" fmla="*/ 6 w 150"/>
                <a:gd name="T5" fmla="*/ 43 h 25"/>
                <a:gd name="T6" fmla="*/ 2 w 150"/>
                <a:gd name="T7" fmla="*/ 31 h 25"/>
                <a:gd name="T8" fmla="*/ 0 w 150"/>
                <a:gd name="T9" fmla="*/ 16 h 25"/>
                <a:gd name="T10" fmla="*/ 17 w 150"/>
                <a:gd name="T11" fmla="*/ 9 h 25"/>
                <a:gd name="T12" fmla="*/ 49 w 150"/>
                <a:gd name="T13" fmla="*/ 4 h 25"/>
                <a:gd name="T14" fmla="*/ 89 w 150"/>
                <a:gd name="T15" fmla="*/ 2 h 25"/>
                <a:gd name="T16" fmla="*/ 136 w 150"/>
                <a:gd name="T17" fmla="*/ 0 h 25"/>
                <a:gd name="T18" fmla="*/ 184 w 150"/>
                <a:gd name="T19" fmla="*/ 0 h 25"/>
                <a:gd name="T20" fmla="*/ 233 w 150"/>
                <a:gd name="T21" fmla="*/ 2 h 25"/>
                <a:gd name="T22" fmla="*/ 276 w 150"/>
                <a:gd name="T23" fmla="*/ 4 h 25"/>
                <a:gd name="T24" fmla="*/ 310 w 150"/>
                <a:gd name="T25" fmla="*/ 7 h 25"/>
                <a:gd name="T26" fmla="*/ 312 w 150"/>
                <a:gd name="T27" fmla="*/ 9 h 25"/>
                <a:gd name="T28" fmla="*/ 314 w 150"/>
                <a:gd name="T29" fmla="*/ 11 h 25"/>
                <a:gd name="T30" fmla="*/ 316 w 150"/>
                <a:gd name="T31" fmla="*/ 13 h 25"/>
                <a:gd name="T32" fmla="*/ 318 w 150"/>
                <a:gd name="T33" fmla="*/ 16 h 25"/>
                <a:gd name="T34" fmla="*/ 301 w 150"/>
                <a:gd name="T35" fmla="*/ 22 h 25"/>
                <a:gd name="T36" fmla="*/ 271 w 150"/>
                <a:gd name="T37" fmla="*/ 29 h 25"/>
                <a:gd name="T38" fmla="*/ 231 w 150"/>
                <a:gd name="T39" fmla="*/ 36 h 25"/>
                <a:gd name="T40" fmla="*/ 184 w 150"/>
                <a:gd name="T41" fmla="*/ 43 h 25"/>
                <a:gd name="T42" fmla="*/ 138 w 150"/>
                <a:gd name="T43" fmla="*/ 47 h 25"/>
                <a:gd name="T44" fmla="*/ 95 w 150"/>
                <a:gd name="T45" fmla="*/ 52 h 25"/>
                <a:gd name="T46" fmla="*/ 61 w 150"/>
                <a:gd name="T47" fmla="*/ 54 h 25"/>
                <a:gd name="T48" fmla="*/ 40 w 150"/>
                <a:gd name="T49" fmla="*/ 56 h 25"/>
                <a:gd name="T50" fmla="*/ 40 w 150"/>
                <a:gd name="T51" fmla="*/ 56 h 25"/>
                <a:gd name="T52" fmla="*/ 40 w 150"/>
                <a:gd name="T53" fmla="*/ 56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0"/>
                <a:gd name="T82" fmla="*/ 0 h 25"/>
                <a:gd name="T83" fmla="*/ 150 w 150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0" h="25">
                  <a:moveTo>
                    <a:pt x="19" y="25"/>
                  </a:moveTo>
                  <a:lnTo>
                    <a:pt x="8" y="22"/>
                  </a:lnTo>
                  <a:lnTo>
                    <a:pt x="3" y="19"/>
                  </a:lnTo>
                  <a:lnTo>
                    <a:pt x="1" y="1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3" y="2"/>
                  </a:lnTo>
                  <a:lnTo>
                    <a:pt x="42" y="1"/>
                  </a:lnTo>
                  <a:lnTo>
                    <a:pt x="64" y="0"/>
                  </a:lnTo>
                  <a:lnTo>
                    <a:pt x="87" y="0"/>
                  </a:lnTo>
                  <a:lnTo>
                    <a:pt x="110" y="1"/>
                  </a:lnTo>
                  <a:lnTo>
                    <a:pt x="130" y="2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7"/>
                  </a:lnTo>
                  <a:lnTo>
                    <a:pt x="142" y="10"/>
                  </a:lnTo>
                  <a:lnTo>
                    <a:pt x="128" y="13"/>
                  </a:lnTo>
                  <a:lnTo>
                    <a:pt x="109" y="16"/>
                  </a:lnTo>
                  <a:lnTo>
                    <a:pt x="87" y="19"/>
                  </a:lnTo>
                  <a:lnTo>
                    <a:pt x="65" y="21"/>
                  </a:lnTo>
                  <a:lnTo>
                    <a:pt x="45" y="23"/>
                  </a:lnTo>
                  <a:lnTo>
                    <a:pt x="29" y="24"/>
                  </a:lnTo>
                  <a:lnTo>
                    <a:pt x="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2626" y="2133"/>
              <a:ext cx="318" cy="34"/>
            </a:xfrm>
            <a:custGeom>
              <a:avLst/>
              <a:gdLst>
                <a:gd name="T0" fmla="*/ 8 w 152"/>
                <a:gd name="T1" fmla="*/ 34 h 16"/>
                <a:gd name="T2" fmla="*/ 4 w 152"/>
                <a:gd name="T3" fmla="*/ 25 h 16"/>
                <a:gd name="T4" fmla="*/ 2 w 152"/>
                <a:gd name="T5" fmla="*/ 21 h 16"/>
                <a:gd name="T6" fmla="*/ 2 w 152"/>
                <a:gd name="T7" fmla="*/ 15 h 16"/>
                <a:gd name="T8" fmla="*/ 0 w 152"/>
                <a:gd name="T9" fmla="*/ 6 h 16"/>
                <a:gd name="T10" fmla="*/ 15 w 152"/>
                <a:gd name="T11" fmla="*/ 2 h 16"/>
                <a:gd name="T12" fmla="*/ 50 w 152"/>
                <a:gd name="T13" fmla="*/ 0 h 16"/>
                <a:gd name="T14" fmla="*/ 96 w 152"/>
                <a:gd name="T15" fmla="*/ 0 h 16"/>
                <a:gd name="T16" fmla="*/ 151 w 152"/>
                <a:gd name="T17" fmla="*/ 0 h 16"/>
                <a:gd name="T18" fmla="*/ 205 w 152"/>
                <a:gd name="T19" fmla="*/ 4 h 16"/>
                <a:gd name="T20" fmla="*/ 255 w 152"/>
                <a:gd name="T21" fmla="*/ 9 h 16"/>
                <a:gd name="T22" fmla="*/ 295 w 152"/>
                <a:gd name="T23" fmla="*/ 17 h 16"/>
                <a:gd name="T24" fmla="*/ 318 w 152"/>
                <a:gd name="T25" fmla="*/ 25 h 16"/>
                <a:gd name="T26" fmla="*/ 278 w 152"/>
                <a:gd name="T27" fmla="*/ 25 h 16"/>
                <a:gd name="T28" fmla="*/ 241 w 152"/>
                <a:gd name="T29" fmla="*/ 25 h 16"/>
                <a:gd name="T30" fmla="*/ 201 w 152"/>
                <a:gd name="T31" fmla="*/ 28 h 16"/>
                <a:gd name="T32" fmla="*/ 161 w 152"/>
                <a:gd name="T33" fmla="*/ 30 h 16"/>
                <a:gd name="T34" fmla="*/ 121 w 152"/>
                <a:gd name="T35" fmla="*/ 30 h 16"/>
                <a:gd name="T36" fmla="*/ 84 w 152"/>
                <a:gd name="T37" fmla="*/ 32 h 16"/>
                <a:gd name="T38" fmla="*/ 46 w 152"/>
                <a:gd name="T39" fmla="*/ 34 h 16"/>
                <a:gd name="T40" fmla="*/ 8 w 152"/>
                <a:gd name="T41" fmla="*/ 34 h 16"/>
                <a:gd name="T42" fmla="*/ 8 w 152"/>
                <a:gd name="T43" fmla="*/ 34 h 16"/>
                <a:gd name="T44" fmla="*/ 8 w 152"/>
                <a:gd name="T45" fmla="*/ 34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"/>
                <a:gd name="T71" fmla="*/ 152 w 152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">
                  <a:moveTo>
                    <a:pt x="4" y="16"/>
                  </a:move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7" y="1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72" y="0"/>
                  </a:lnTo>
                  <a:lnTo>
                    <a:pt x="98" y="2"/>
                  </a:lnTo>
                  <a:lnTo>
                    <a:pt x="122" y="4"/>
                  </a:lnTo>
                  <a:lnTo>
                    <a:pt x="141" y="8"/>
                  </a:lnTo>
                  <a:lnTo>
                    <a:pt x="152" y="12"/>
                  </a:lnTo>
                  <a:lnTo>
                    <a:pt x="133" y="12"/>
                  </a:lnTo>
                  <a:lnTo>
                    <a:pt x="115" y="12"/>
                  </a:lnTo>
                  <a:lnTo>
                    <a:pt x="96" y="13"/>
                  </a:lnTo>
                  <a:lnTo>
                    <a:pt x="77" y="14"/>
                  </a:lnTo>
                  <a:lnTo>
                    <a:pt x="58" y="14"/>
                  </a:lnTo>
                  <a:lnTo>
                    <a:pt x="40" y="15"/>
                  </a:lnTo>
                  <a:lnTo>
                    <a:pt x="22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2697" y="1557"/>
              <a:ext cx="330" cy="52"/>
            </a:xfrm>
            <a:custGeom>
              <a:avLst/>
              <a:gdLst>
                <a:gd name="T0" fmla="*/ 2 w 157"/>
                <a:gd name="T1" fmla="*/ 52 h 25"/>
                <a:gd name="T2" fmla="*/ 0 w 157"/>
                <a:gd name="T3" fmla="*/ 44 h 25"/>
                <a:gd name="T4" fmla="*/ 0 w 157"/>
                <a:gd name="T5" fmla="*/ 37 h 25"/>
                <a:gd name="T6" fmla="*/ 0 w 157"/>
                <a:gd name="T7" fmla="*/ 31 h 25"/>
                <a:gd name="T8" fmla="*/ 0 w 157"/>
                <a:gd name="T9" fmla="*/ 23 h 25"/>
                <a:gd name="T10" fmla="*/ 25 w 157"/>
                <a:gd name="T11" fmla="*/ 10 h 25"/>
                <a:gd name="T12" fmla="*/ 59 w 157"/>
                <a:gd name="T13" fmla="*/ 2 h 25"/>
                <a:gd name="T14" fmla="*/ 103 w 157"/>
                <a:gd name="T15" fmla="*/ 0 h 25"/>
                <a:gd name="T16" fmla="*/ 153 w 157"/>
                <a:gd name="T17" fmla="*/ 2 h 25"/>
                <a:gd name="T18" fmla="*/ 202 w 157"/>
                <a:gd name="T19" fmla="*/ 4 h 25"/>
                <a:gd name="T20" fmla="*/ 252 w 157"/>
                <a:gd name="T21" fmla="*/ 10 h 25"/>
                <a:gd name="T22" fmla="*/ 294 w 157"/>
                <a:gd name="T23" fmla="*/ 12 h 25"/>
                <a:gd name="T24" fmla="*/ 330 w 157"/>
                <a:gd name="T25" fmla="*/ 15 h 25"/>
                <a:gd name="T26" fmla="*/ 328 w 157"/>
                <a:gd name="T27" fmla="*/ 19 h 25"/>
                <a:gd name="T28" fmla="*/ 319 w 157"/>
                <a:gd name="T29" fmla="*/ 23 h 25"/>
                <a:gd name="T30" fmla="*/ 307 w 157"/>
                <a:gd name="T31" fmla="*/ 27 h 25"/>
                <a:gd name="T32" fmla="*/ 288 w 157"/>
                <a:gd name="T33" fmla="*/ 31 h 25"/>
                <a:gd name="T34" fmla="*/ 263 w 157"/>
                <a:gd name="T35" fmla="*/ 33 h 25"/>
                <a:gd name="T36" fmla="*/ 238 w 157"/>
                <a:gd name="T37" fmla="*/ 37 h 25"/>
                <a:gd name="T38" fmla="*/ 208 w 157"/>
                <a:gd name="T39" fmla="*/ 40 h 25"/>
                <a:gd name="T40" fmla="*/ 179 w 157"/>
                <a:gd name="T41" fmla="*/ 42 h 25"/>
                <a:gd name="T42" fmla="*/ 149 w 157"/>
                <a:gd name="T43" fmla="*/ 46 h 25"/>
                <a:gd name="T44" fmla="*/ 118 w 157"/>
                <a:gd name="T45" fmla="*/ 46 h 25"/>
                <a:gd name="T46" fmla="*/ 90 w 157"/>
                <a:gd name="T47" fmla="*/ 48 h 25"/>
                <a:gd name="T48" fmla="*/ 63 w 157"/>
                <a:gd name="T49" fmla="*/ 50 h 25"/>
                <a:gd name="T50" fmla="*/ 42 w 157"/>
                <a:gd name="T51" fmla="*/ 50 h 25"/>
                <a:gd name="T52" fmla="*/ 23 w 157"/>
                <a:gd name="T53" fmla="*/ 52 h 25"/>
                <a:gd name="T54" fmla="*/ 8 w 157"/>
                <a:gd name="T55" fmla="*/ 52 h 25"/>
                <a:gd name="T56" fmla="*/ 2 w 157"/>
                <a:gd name="T57" fmla="*/ 52 h 25"/>
                <a:gd name="T58" fmla="*/ 2 w 157"/>
                <a:gd name="T59" fmla="*/ 52 h 25"/>
                <a:gd name="T60" fmla="*/ 2 w 157"/>
                <a:gd name="T61" fmla="*/ 52 h 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5"/>
                <a:gd name="T95" fmla="*/ 157 w 157"/>
                <a:gd name="T96" fmla="*/ 25 h 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5">
                  <a:moveTo>
                    <a:pt x="1" y="25"/>
                  </a:move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8" y="1"/>
                  </a:lnTo>
                  <a:lnTo>
                    <a:pt x="49" y="0"/>
                  </a:lnTo>
                  <a:lnTo>
                    <a:pt x="73" y="1"/>
                  </a:lnTo>
                  <a:lnTo>
                    <a:pt x="96" y="2"/>
                  </a:lnTo>
                  <a:lnTo>
                    <a:pt x="120" y="5"/>
                  </a:lnTo>
                  <a:lnTo>
                    <a:pt x="140" y="6"/>
                  </a:lnTo>
                  <a:lnTo>
                    <a:pt x="157" y="7"/>
                  </a:lnTo>
                  <a:lnTo>
                    <a:pt x="156" y="9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37" y="15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99" y="19"/>
                  </a:lnTo>
                  <a:lnTo>
                    <a:pt x="85" y="20"/>
                  </a:lnTo>
                  <a:lnTo>
                    <a:pt x="71" y="22"/>
                  </a:lnTo>
                  <a:lnTo>
                    <a:pt x="56" y="22"/>
                  </a:lnTo>
                  <a:lnTo>
                    <a:pt x="43" y="23"/>
                  </a:lnTo>
                  <a:lnTo>
                    <a:pt x="30" y="24"/>
                  </a:lnTo>
                  <a:lnTo>
                    <a:pt x="20" y="24"/>
                  </a:lnTo>
                  <a:lnTo>
                    <a:pt x="11" y="25"/>
                  </a:lnTo>
                  <a:lnTo>
                    <a:pt x="4" y="25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2693" y="1314"/>
              <a:ext cx="288" cy="44"/>
            </a:xfrm>
            <a:custGeom>
              <a:avLst/>
              <a:gdLst>
                <a:gd name="T0" fmla="*/ 4 w 137"/>
                <a:gd name="T1" fmla="*/ 42 h 21"/>
                <a:gd name="T2" fmla="*/ 0 w 137"/>
                <a:gd name="T3" fmla="*/ 31 h 21"/>
                <a:gd name="T4" fmla="*/ 0 w 137"/>
                <a:gd name="T5" fmla="*/ 23 h 21"/>
                <a:gd name="T6" fmla="*/ 2 w 137"/>
                <a:gd name="T7" fmla="*/ 17 h 21"/>
                <a:gd name="T8" fmla="*/ 2 w 137"/>
                <a:gd name="T9" fmla="*/ 10 h 21"/>
                <a:gd name="T10" fmla="*/ 29 w 137"/>
                <a:gd name="T11" fmla="*/ 4 h 21"/>
                <a:gd name="T12" fmla="*/ 63 w 137"/>
                <a:gd name="T13" fmla="*/ 2 h 21"/>
                <a:gd name="T14" fmla="*/ 101 w 137"/>
                <a:gd name="T15" fmla="*/ 0 h 21"/>
                <a:gd name="T16" fmla="*/ 139 w 137"/>
                <a:gd name="T17" fmla="*/ 0 h 21"/>
                <a:gd name="T18" fmla="*/ 179 w 137"/>
                <a:gd name="T19" fmla="*/ 0 h 21"/>
                <a:gd name="T20" fmla="*/ 219 w 137"/>
                <a:gd name="T21" fmla="*/ 2 h 21"/>
                <a:gd name="T22" fmla="*/ 256 w 137"/>
                <a:gd name="T23" fmla="*/ 6 h 21"/>
                <a:gd name="T24" fmla="*/ 288 w 137"/>
                <a:gd name="T25" fmla="*/ 10 h 21"/>
                <a:gd name="T26" fmla="*/ 280 w 137"/>
                <a:gd name="T27" fmla="*/ 19 h 21"/>
                <a:gd name="T28" fmla="*/ 263 w 137"/>
                <a:gd name="T29" fmla="*/ 25 h 21"/>
                <a:gd name="T30" fmla="*/ 240 w 137"/>
                <a:gd name="T31" fmla="*/ 29 h 21"/>
                <a:gd name="T32" fmla="*/ 210 w 137"/>
                <a:gd name="T33" fmla="*/ 31 h 21"/>
                <a:gd name="T34" fmla="*/ 181 w 137"/>
                <a:gd name="T35" fmla="*/ 34 h 21"/>
                <a:gd name="T36" fmla="*/ 151 w 137"/>
                <a:gd name="T37" fmla="*/ 36 h 21"/>
                <a:gd name="T38" fmla="*/ 126 w 137"/>
                <a:gd name="T39" fmla="*/ 36 h 21"/>
                <a:gd name="T40" fmla="*/ 109 w 137"/>
                <a:gd name="T41" fmla="*/ 40 h 21"/>
                <a:gd name="T42" fmla="*/ 88 w 137"/>
                <a:gd name="T43" fmla="*/ 42 h 21"/>
                <a:gd name="T44" fmla="*/ 74 w 137"/>
                <a:gd name="T45" fmla="*/ 42 h 21"/>
                <a:gd name="T46" fmla="*/ 61 w 137"/>
                <a:gd name="T47" fmla="*/ 42 h 21"/>
                <a:gd name="T48" fmla="*/ 50 w 137"/>
                <a:gd name="T49" fmla="*/ 44 h 21"/>
                <a:gd name="T50" fmla="*/ 40 w 137"/>
                <a:gd name="T51" fmla="*/ 44 h 21"/>
                <a:gd name="T52" fmla="*/ 32 w 137"/>
                <a:gd name="T53" fmla="*/ 44 h 21"/>
                <a:gd name="T54" fmla="*/ 19 w 137"/>
                <a:gd name="T55" fmla="*/ 42 h 21"/>
                <a:gd name="T56" fmla="*/ 4 w 137"/>
                <a:gd name="T57" fmla="*/ 42 h 21"/>
                <a:gd name="T58" fmla="*/ 4 w 137"/>
                <a:gd name="T59" fmla="*/ 42 h 21"/>
                <a:gd name="T60" fmla="*/ 4 w 137"/>
                <a:gd name="T61" fmla="*/ 42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21"/>
                <a:gd name="T95" fmla="*/ 137 w 137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21">
                  <a:moveTo>
                    <a:pt x="2" y="20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14" y="2"/>
                  </a:lnTo>
                  <a:lnTo>
                    <a:pt x="30" y="1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"/>
                  </a:lnTo>
                  <a:lnTo>
                    <a:pt x="122" y="3"/>
                  </a:lnTo>
                  <a:lnTo>
                    <a:pt x="137" y="5"/>
                  </a:lnTo>
                  <a:lnTo>
                    <a:pt x="133" y="9"/>
                  </a:lnTo>
                  <a:lnTo>
                    <a:pt x="125" y="12"/>
                  </a:lnTo>
                  <a:lnTo>
                    <a:pt x="114" y="14"/>
                  </a:lnTo>
                  <a:lnTo>
                    <a:pt x="100" y="15"/>
                  </a:lnTo>
                  <a:lnTo>
                    <a:pt x="86" y="16"/>
                  </a:lnTo>
                  <a:lnTo>
                    <a:pt x="72" y="17"/>
                  </a:lnTo>
                  <a:lnTo>
                    <a:pt x="60" y="17"/>
                  </a:lnTo>
                  <a:lnTo>
                    <a:pt x="52" y="19"/>
                  </a:lnTo>
                  <a:lnTo>
                    <a:pt x="42" y="20"/>
                  </a:lnTo>
                  <a:lnTo>
                    <a:pt x="35" y="20"/>
                  </a:lnTo>
                  <a:lnTo>
                    <a:pt x="29" y="20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1338" y="981"/>
              <a:ext cx="3901" cy="2763"/>
            </a:xfrm>
            <a:custGeom>
              <a:avLst/>
              <a:gdLst>
                <a:gd name="T0" fmla="*/ 1659 w 1867"/>
                <a:gd name="T1" fmla="*/ 2752 h 1276"/>
                <a:gd name="T2" fmla="*/ 1477 w 1867"/>
                <a:gd name="T3" fmla="*/ 2707 h 1276"/>
                <a:gd name="T4" fmla="*/ 1352 w 1867"/>
                <a:gd name="T5" fmla="*/ 2605 h 1276"/>
                <a:gd name="T6" fmla="*/ 1145 w 1867"/>
                <a:gd name="T7" fmla="*/ 2592 h 1276"/>
                <a:gd name="T8" fmla="*/ 938 w 1867"/>
                <a:gd name="T9" fmla="*/ 2609 h 1276"/>
                <a:gd name="T10" fmla="*/ 763 w 1867"/>
                <a:gd name="T11" fmla="*/ 2629 h 1276"/>
                <a:gd name="T12" fmla="*/ 608 w 1867"/>
                <a:gd name="T13" fmla="*/ 2644 h 1276"/>
                <a:gd name="T14" fmla="*/ 458 w 1867"/>
                <a:gd name="T15" fmla="*/ 2657 h 1276"/>
                <a:gd name="T16" fmla="*/ 361 w 1867"/>
                <a:gd name="T17" fmla="*/ 2640 h 1276"/>
                <a:gd name="T18" fmla="*/ 244 w 1867"/>
                <a:gd name="T19" fmla="*/ 2207 h 1276"/>
                <a:gd name="T20" fmla="*/ 77 w 1867"/>
                <a:gd name="T21" fmla="*/ 1483 h 1276"/>
                <a:gd name="T22" fmla="*/ 10 w 1867"/>
                <a:gd name="T23" fmla="*/ 1102 h 1276"/>
                <a:gd name="T24" fmla="*/ 40 w 1867"/>
                <a:gd name="T25" fmla="*/ 903 h 1276"/>
                <a:gd name="T26" fmla="*/ 107 w 1867"/>
                <a:gd name="T27" fmla="*/ 513 h 1276"/>
                <a:gd name="T28" fmla="*/ 161 w 1867"/>
                <a:gd name="T29" fmla="*/ 388 h 1276"/>
                <a:gd name="T30" fmla="*/ 215 w 1867"/>
                <a:gd name="T31" fmla="*/ 279 h 1276"/>
                <a:gd name="T32" fmla="*/ 420 w 1867"/>
                <a:gd name="T33" fmla="*/ 221 h 1276"/>
                <a:gd name="T34" fmla="*/ 669 w 1867"/>
                <a:gd name="T35" fmla="*/ 227 h 1276"/>
                <a:gd name="T36" fmla="*/ 888 w 1867"/>
                <a:gd name="T37" fmla="*/ 240 h 1276"/>
                <a:gd name="T38" fmla="*/ 936 w 1867"/>
                <a:gd name="T39" fmla="*/ 219 h 1276"/>
                <a:gd name="T40" fmla="*/ 1122 w 1867"/>
                <a:gd name="T41" fmla="*/ 102 h 1276"/>
                <a:gd name="T42" fmla="*/ 1300 w 1867"/>
                <a:gd name="T43" fmla="*/ 11 h 1276"/>
                <a:gd name="T44" fmla="*/ 1433 w 1867"/>
                <a:gd name="T45" fmla="*/ 2 h 1276"/>
                <a:gd name="T46" fmla="*/ 1573 w 1867"/>
                <a:gd name="T47" fmla="*/ 37 h 1276"/>
                <a:gd name="T48" fmla="*/ 1720 w 1867"/>
                <a:gd name="T49" fmla="*/ 106 h 1276"/>
                <a:gd name="T50" fmla="*/ 1901 w 1867"/>
                <a:gd name="T51" fmla="*/ 219 h 1276"/>
                <a:gd name="T52" fmla="*/ 1981 w 1867"/>
                <a:gd name="T53" fmla="*/ 266 h 1276"/>
                <a:gd name="T54" fmla="*/ 2031 w 1867"/>
                <a:gd name="T55" fmla="*/ 238 h 1276"/>
                <a:gd name="T56" fmla="*/ 2238 w 1867"/>
                <a:gd name="T57" fmla="*/ 121 h 1276"/>
                <a:gd name="T58" fmla="*/ 2484 w 1867"/>
                <a:gd name="T59" fmla="*/ 58 h 1276"/>
                <a:gd name="T60" fmla="*/ 2731 w 1867"/>
                <a:gd name="T61" fmla="*/ 104 h 1276"/>
                <a:gd name="T62" fmla="*/ 2852 w 1867"/>
                <a:gd name="T63" fmla="*/ 191 h 1276"/>
                <a:gd name="T64" fmla="*/ 2977 w 1867"/>
                <a:gd name="T65" fmla="*/ 271 h 1276"/>
                <a:gd name="T66" fmla="*/ 3161 w 1867"/>
                <a:gd name="T67" fmla="*/ 294 h 1276"/>
                <a:gd name="T68" fmla="*/ 3368 w 1867"/>
                <a:gd name="T69" fmla="*/ 245 h 1276"/>
                <a:gd name="T70" fmla="*/ 3540 w 1867"/>
                <a:gd name="T71" fmla="*/ 230 h 1276"/>
                <a:gd name="T72" fmla="*/ 3723 w 1867"/>
                <a:gd name="T73" fmla="*/ 243 h 1276"/>
                <a:gd name="T74" fmla="*/ 3780 w 1867"/>
                <a:gd name="T75" fmla="*/ 355 h 1276"/>
                <a:gd name="T76" fmla="*/ 3859 w 1867"/>
                <a:gd name="T77" fmla="*/ 442 h 1276"/>
                <a:gd name="T78" fmla="*/ 3826 w 1867"/>
                <a:gd name="T79" fmla="*/ 652 h 1276"/>
                <a:gd name="T80" fmla="*/ 3820 w 1867"/>
                <a:gd name="T81" fmla="*/ 944 h 1276"/>
                <a:gd name="T82" fmla="*/ 3901 w 1867"/>
                <a:gd name="T83" fmla="*/ 1111 h 1276"/>
                <a:gd name="T84" fmla="*/ 3732 w 1867"/>
                <a:gd name="T85" fmla="*/ 1501 h 1276"/>
                <a:gd name="T86" fmla="*/ 3579 w 1867"/>
                <a:gd name="T87" fmla="*/ 1944 h 1276"/>
                <a:gd name="T88" fmla="*/ 3454 w 1867"/>
                <a:gd name="T89" fmla="*/ 2365 h 1276"/>
                <a:gd name="T90" fmla="*/ 3381 w 1867"/>
                <a:gd name="T91" fmla="*/ 2627 h 1276"/>
                <a:gd name="T92" fmla="*/ 3287 w 1867"/>
                <a:gd name="T93" fmla="*/ 2733 h 1276"/>
                <a:gd name="T94" fmla="*/ 3105 w 1867"/>
                <a:gd name="T95" fmla="*/ 2715 h 1276"/>
                <a:gd name="T96" fmla="*/ 2877 w 1867"/>
                <a:gd name="T97" fmla="*/ 2676 h 1276"/>
                <a:gd name="T98" fmla="*/ 2654 w 1867"/>
                <a:gd name="T99" fmla="*/ 2644 h 1276"/>
                <a:gd name="T100" fmla="*/ 2514 w 1867"/>
                <a:gd name="T101" fmla="*/ 2633 h 1276"/>
                <a:gd name="T102" fmla="*/ 2372 w 1867"/>
                <a:gd name="T103" fmla="*/ 2629 h 1276"/>
                <a:gd name="T104" fmla="*/ 2265 w 1867"/>
                <a:gd name="T105" fmla="*/ 2663 h 1276"/>
                <a:gd name="T106" fmla="*/ 2100 w 1867"/>
                <a:gd name="T107" fmla="*/ 2748 h 1276"/>
                <a:gd name="T108" fmla="*/ 1885 w 1867"/>
                <a:gd name="T109" fmla="*/ 2763 h 12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7"/>
                <a:gd name="T166" fmla="*/ 0 h 1276"/>
                <a:gd name="T167" fmla="*/ 1867 w 1867"/>
                <a:gd name="T168" fmla="*/ 1276 h 12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7" h="1276">
                  <a:moveTo>
                    <a:pt x="862" y="1276"/>
                  </a:moveTo>
                  <a:lnTo>
                    <a:pt x="850" y="1275"/>
                  </a:lnTo>
                  <a:lnTo>
                    <a:pt x="837" y="1274"/>
                  </a:lnTo>
                  <a:lnTo>
                    <a:pt x="824" y="1273"/>
                  </a:lnTo>
                  <a:lnTo>
                    <a:pt x="809" y="1272"/>
                  </a:lnTo>
                  <a:lnTo>
                    <a:pt x="794" y="1271"/>
                  </a:lnTo>
                  <a:lnTo>
                    <a:pt x="779" y="1269"/>
                  </a:lnTo>
                  <a:lnTo>
                    <a:pt x="764" y="1266"/>
                  </a:lnTo>
                  <a:lnTo>
                    <a:pt x="749" y="1263"/>
                  </a:lnTo>
                  <a:lnTo>
                    <a:pt x="734" y="1260"/>
                  </a:lnTo>
                  <a:lnTo>
                    <a:pt x="721" y="1255"/>
                  </a:lnTo>
                  <a:lnTo>
                    <a:pt x="707" y="1250"/>
                  </a:lnTo>
                  <a:lnTo>
                    <a:pt x="696" y="1243"/>
                  </a:lnTo>
                  <a:lnTo>
                    <a:pt x="685" y="1236"/>
                  </a:lnTo>
                  <a:lnTo>
                    <a:pt x="676" y="1228"/>
                  </a:lnTo>
                  <a:lnTo>
                    <a:pt x="668" y="1218"/>
                  </a:lnTo>
                  <a:lnTo>
                    <a:pt x="663" y="1207"/>
                  </a:lnTo>
                  <a:lnTo>
                    <a:pt x="647" y="1203"/>
                  </a:lnTo>
                  <a:lnTo>
                    <a:pt x="632" y="1201"/>
                  </a:lnTo>
                  <a:lnTo>
                    <a:pt x="614" y="1199"/>
                  </a:lnTo>
                  <a:lnTo>
                    <a:pt x="598" y="1197"/>
                  </a:lnTo>
                  <a:lnTo>
                    <a:pt x="581" y="1197"/>
                  </a:lnTo>
                  <a:lnTo>
                    <a:pt x="565" y="1196"/>
                  </a:lnTo>
                  <a:lnTo>
                    <a:pt x="548" y="1197"/>
                  </a:lnTo>
                  <a:lnTo>
                    <a:pt x="531" y="1197"/>
                  </a:lnTo>
                  <a:lnTo>
                    <a:pt x="514" y="1199"/>
                  </a:lnTo>
                  <a:lnTo>
                    <a:pt x="498" y="1200"/>
                  </a:lnTo>
                  <a:lnTo>
                    <a:pt x="481" y="1201"/>
                  </a:lnTo>
                  <a:lnTo>
                    <a:pt x="465" y="1203"/>
                  </a:lnTo>
                  <a:lnTo>
                    <a:pt x="449" y="1205"/>
                  </a:lnTo>
                  <a:lnTo>
                    <a:pt x="433" y="1206"/>
                  </a:lnTo>
                  <a:lnTo>
                    <a:pt x="417" y="1208"/>
                  </a:lnTo>
                  <a:lnTo>
                    <a:pt x="402" y="1209"/>
                  </a:lnTo>
                  <a:lnTo>
                    <a:pt x="390" y="1211"/>
                  </a:lnTo>
                  <a:lnTo>
                    <a:pt x="377" y="1212"/>
                  </a:lnTo>
                  <a:lnTo>
                    <a:pt x="365" y="1214"/>
                  </a:lnTo>
                  <a:lnTo>
                    <a:pt x="353" y="1215"/>
                  </a:lnTo>
                  <a:lnTo>
                    <a:pt x="340" y="1216"/>
                  </a:lnTo>
                  <a:lnTo>
                    <a:pt x="327" y="1218"/>
                  </a:lnTo>
                  <a:lnTo>
                    <a:pt x="315" y="1219"/>
                  </a:lnTo>
                  <a:lnTo>
                    <a:pt x="303" y="1220"/>
                  </a:lnTo>
                  <a:lnTo>
                    <a:pt x="291" y="1221"/>
                  </a:lnTo>
                  <a:lnTo>
                    <a:pt x="279" y="1222"/>
                  </a:lnTo>
                  <a:lnTo>
                    <a:pt x="267" y="1223"/>
                  </a:lnTo>
                  <a:lnTo>
                    <a:pt x="255" y="1224"/>
                  </a:lnTo>
                  <a:lnTo>
                    <a:pt x="243" y="1225"/>
                  </a:lnTo>
                  <a:lnTo>
                    <a:pt x="231" y="1226"/>
                  </a:lnTo>
                  <a:lnTo>
                    <a:pt x="219" y="1227"/>
                  </a:lnTo>
                  <a:lnTo>
                    <a:pt x="207" y="1228"/>
                  </a:lnTo>
                  <a:lnTo>
                    <a:pt x="199" y="1227"/>
                  </a:lnTo>
                  <a:lnTo>
                    <a:pt x="191" y="1225"/>
                  </a:lnTo>
                  <a:lnTo>
                    <a:pt x="184" y="1224"/>
                  </a:lnTo>
                  <a:lnTo>
                    <a:pt x="178" y="1221"/>
                  </a:lnTo>
                  <a:lnTo>
                    <a:pt x="173" y="1219"/>
                  </a:lnTo>
                  <a:lnTo>
                    <a:pt x="167" y="1215"/>
                  </a:lnTo>
                  <a:lnTo>
                    <a:pt x="163" y="1211"/>
                  </a:lnTo>
                  <a:lnTo>
                    <a:pt x="159" y="1206"/>
                  </a:lnTo>
                  <a:lnTo>
                    <a:pt x="147" y="1143"/>
                  </a:lnTo>
                  <a:lnTo>
                    <a:pt x="132" y="1081"/>
                  </a:lnTo>
                  <a:lnTo>
                    <a:pt x="117" y="1019"/>
                  </a:lnTo>
                  <a:lnTo>
                    <a:pt x="101" y="958"/>
                  </a:lnTo>
                  <a:lnTo>
                    <a:pt x="85" y="896"/>
                  </a:lnTo>
                  <a:lnTo>
                    <a:pt x="70" y="835"/>
                  </a:lnTo>
                  <a:lnTo>
                    <a:pt x="56" y="774"/>
                  </a:lnTo>
                  <a:lnTo>
                    <a:pt x="44" y="714"/>
                  </a:lnTo>
                  <a:lnTo>
                    <a:pt x="37" y="685"/>
                  </a:lnTo>
                  <a:lnTo>
                    <a:pt x="31" y="655"/>
                  </a:lnTo>
                  <a:lnTo>
                    <a:pt x="25" y="625"/>
                  </a:lnTo>
                  <a:lnTo>
                    <a:pt x="19" y="596"/>
                  </a:lnTo>
                  <a:lnTo>
                    <a:pt x="14" y="567"/>
                  </a:lnTo>
                  <a:lnTo>
                    <a:pt x="10" y="538"/>
                  </a:lnTo>
                  <a:lnTo>
                    <a:pt x="5" y="509"/>
                  </a:lnTo>
                  <a:lnTo>
                    <a:pt x="0" y="480"/>
                  </a:lnTo>
                  <a:lnTo>
                    <a:pt x="0" y="460"/>
                  </a:lnTo>
                  <a:lnTo>
                    <a:pt x="2" y="445"/>
                  </a:lnTo>
                  <a:lnTo>
                    <a:pt x="5" y="434"/>
                  </a:lnTo>
                  <a:lnTo>
                    <a:pt x="11" y="424"/>
                  </a:lnTo>
                  <a:lnTo>
                    <a:pt x="19" y="417"/>
                  </a:lnTo>
                  <a:lnTo>
                    <a:pt x="29" y="409"/>
                  </a:lnTo>
                  <a:lnTo>
                    <a:pt x="41" y="399"/>
                  </a:lnTo>
                  <a:lnTo>
                    <a:pt x="56" y="387"/>
                  </a:lnTo>
                  <a:lnTo>
                    <a:pt x="53" y="339"/>
                  </a:lnTo>
                  <a:lnTo>
                    <a:pt x="50" y="287"/>
                  </a:lnTo>
                  <a:lnTo>
                    <a:pt x="51" y="237"/>
                  </a:lnTo>
                  <a:lnTo>
                    <a:pt x="60" y="194"/>
                  </a:lnTo>
                  <a:lnTo>
                    <a:pt x="63" y="191"/>
                  </a:lnTo>
                  <a:lnTo>
                    <a:pt x="66" y="188"/>
                  </a:lnTo>
                  <a:lnTo>
                    <a:pt x="69" y="185"/>
                  </a:lnTo>
                  <a:lnTo>
                    <a:pt x="72" y="182"/>
                  </a:lnTo>
                  <a:lnTo>
                    <a:pt x="77" y="179"/>
                  </a:lnTo>
                  <a:lnTo>
                    <a:pt x="82" y="174"/>
                  </a:lnTo>
                  <a:lnTo>
                    <a:pt x="89" y="168"/>
                  </a:lnTo>
                  <a:lnTo>
                    <a:pt x="99" y="160"/>
                  </a:lnTo>
                  <a:lnTo>
                    <a:pt x="101" y="144"/>
                  </a:lnTo>
                  <a:lnTo>
                    <a:pt x="102" y="135"/>
                  </a:lnTo>
                  <a:lnTo>
                    <a:pt x="103" y="129"/>
                  </a:lnTo>
                  <a:lnTo>
                    <a:pt x="105" y="123"/>
                  </a:lnTo>
                  <a:lnTo>
                    <a:pt x="124" y="117"/>
                  </a:lnTo>
                  <a:lnTo>
                    <a:pt x="143" y="111"/>
                  </a:lnTo>
                  <a:lnTo>
                    <a:pt x="162" y="107"/>
                  </a:lnTo>
                  <a:lnTo>
                    <a:pt x="182" y="104"/>
                  </a:lnTo>
                  <a:lnTo>
                    <a:pt x="201" y="102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0" y="101"/>
                  </a:lnTo>
                  <a:lnTo>
                    <a:pt x="280" y="102"/>
                  </a:lnTo>
                  <a:lnTo>
                    <a:pt x="300" y="103"/>
                  </a:lnTo>
                  <a:lnTo>
                    <a:pt x="320" y="105"/>
                  </a:lnTo>
                  <a:lnTo>
                    <a:pt x="341" y="106"/>
                  </a:lnTo>
                  <a:lnTo>
                    <a:pt x="361" y="108"/>
                  </a:lnTo>
                  <a:lnTo>
                    <a:pt x="381" y="110"/>
                  </a:lnTo>
                  <a:lnTo>
                    <a:pt x="401" y="112"/>
                  </a:lnTo>
                  <a:lnTo>
                    <a:pt x="421" y="113"/>
                  </a:lnTo>
                  <a:lnTo>
                    <a:pt x="425" y="111"/>
                  </a:lnTo>
                  <a:lnTo>
                    <a:pt x="429" y="109"/>
                  </a:lnTo>
                  <a:lnTo>
                    <a:pt x="433" y="107"/>
                  </a:lnTo>
                  <a:lnTo>
                    <a:pt x="436" y="106"/>
                  </a:lnTo>
                  <a:lnTo>
                    <a:pt x="440" y="104"/>
                  </a:lnTo>
                  <a:lnTo>
                    <a:pt x="444" y="103"/>
                  </a:lnTo>
                  <a:lnTo>
                    <a:pt x="448" y="101"/>
                  </a:lnTo>
                  <a:lnTo>
                    <a:pt x="453" y="100"/>
                  </a:lnTo>
                  <a:lnTo>
                    <a:pt x="470" y="90"/>
                  </a:lnTo>
                  <a:lnTo>
                    <a:pt x="486" y="80"/>
                  </a:lnTo>
                  <a:lnTo>
                    <a:pt x="503" y="69"/>
                  </a:lnTo>
                  <a:lnTo>
                    <a:pt x="520" y="58"/>
                  </a:lnTo>
                  <a:lnTo>
                    <a:pt x="537" y="47"/>
                  </a:lnTo>
                  <a:lnTo>
                    <a:pt x="554" y="37"/>
                  </a:lnTo>
                  <a:lnTo>
                    <a:pt x="571" y="27"/>
                  </a:lnTo>
                  <a:lnTo>
                    <a:pt x="588" y="17"/>
                  </a:lnTo>
                  <a:lnTo>
                    <a:pt x="600" y="12"/>
                  </a:lnTo>
                  <a:lnTo>
                    <a:pt x="611" y="8"/>
                  </a:lnTo>
                  <a:lnTo>
                    <a:pt x="622" y="5"/>
                  </a:lnTo>
                  <a:lnTo>
                    <a:pt x="634" y="3"/>
                  </a:lnTo>
                  <a:lnTo>
                    <a:pt x="644" y="1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75" y="0"/>
                  </a:lnTo>
                  <a:lnTo>
                    <a:pt x="686" y="1"/>
                  </a:lnTo>
                  <a:lnTo>
                    <a:pt x="696" y="3"/>
                  </a:lnTo>
                  <a:lnTo>
                    <a:pt x="707" y="4"/>
                  </a:lnTo>
                  <a:lnTo>
                    <a:pt x="718" y="7"/>
                  </a:lnTo>
                  <a:lnTo>
                    <a:pt x="729" y="10"/>
                  </a:lnTo>
                  <a:lnTo>
                    <a:pt x="740" y="13"/>
                  </a:lnTo>
                  <a:lnTo>
                    <a:pt x="753" y="17"/>
                  </a:lnTo>
                  <a:lnTo>
                    <a:pt x="765" y="21"/>
                  </a:lnTo>
                  <a:lnTo>
                    <a:pt x="782" y="29"/>
                  </a:lnTo>
                  <a:lnTo>
                    <a:pt x="795" y="35"/>
                  </a:lnTo>
                  <a:lnTo>
                    <a:pt x="805" y="40"/>
                  </a:lnTo>
                  <a:lnTo>
                    <a:pt x="814" y="44"/>
                  </a:lnTo>
                  <a:lnTo>
                    <a:pt x="823" y="49"/>
                  </a:lnTo>
                  <a:lnTo>
                    <a:pt x="833" y="54"/>
                  </a:lnTo>
                  <a:lnTo>
                    <a:pt x="845" y="60"/>
                  </a:lnTo>
                  <a:lnTo>
                    <a:pt x="860" y="68"/>
                  </a:lnTo>
                  <a:lnTo>
                    <a:pt x="880" y="82"/>
                  </a:lnTo>
                  <a:lnTo>
                    <a:pt x="896" y="92"/>
                  </a:lnTo>
                  <a:lnTo>
                    <a:pt x="910" y="101"/>
                  </a:lnTo>
                  <a:lnTo>
                    <a:pt x="920" y="108"/>
                  </a:lnTo>
                  <a:lnTo>
                    <a:pt x="929" y="113"/>
                  </a:lnTo>
                  <a:lnTo>
                    <a:pt x="935" y="117"/>
                  </a:lnTo>
                  <a:lnTo>
                    <a:pt x="941" y="120"/>
                  </a:lnTo>
                  <a:lnTo>
                    <a:pt x="945" y="123"/>
                  </a:lnTo>
                  <a:lnTo>
                    <a:pt x="948" y="123"/>
                  </a:lnTo>
                  <a:lnTo>
                    <a:pt x="952" y="122"/>
                  </a:lnTo>
                  <a:lnTo>
                    <a:pt x="957" y="121"/>
                  </a:lnTo>
                  <a:lnTo>
                    <a:pt x="961" y="119"/>
                  </a:lnTo>
                  <a:lnTo>
                    <a:pt x="965" y="116"/>
                  </a:lnTo>
                  <a:lnTo>
                    <a:pt x="969" y="113"/>
                  </a:lnTo>
                  <a:lnTo>
                    <a:pt x="972" y="110"/>
                  </a:lnTo>
                  <a:lnTo>
                    <a:pt x="976" y="107"/>
                  </a:lnTo>
                  <a:lnTo>
                    <a:pt x="995" y="96"/>
                  </a:lnTo>
                  <a:lnTo>
                    <a:pt x="1014" y="85"/>
                  </a:lnTo>
                  <a:lnTo>
                    <a:pt x="1033" y="74"/>
                  </a:lnTo>
                  <a:lnTo>
                    <a:pt x="1052" y="65"/>
                  </a:lnTo>
                  <a:lnTo>
                    <a:pt x="1071" y="56"/>
                  </a:lnTo>
                  <a:lnTo>
                    <a:pt x="1090" y="49"/>
                  </a:lnTo>
                  <a:lnTo>
                    <a:pt x="1109" y="42"/>
                  </a:lnTo>
                  <a:lnTo>
                    <a:pt x="1129" y="36"/>
                  </a:lnTo>
                  <a:lnTo>
                    <a:pt x="1149" y="32"/>
                  </a:lnTo>
                  <a:lnTo>
                    <a:pt x="1168" y="29"/>
                  </a:lnTo>
                  <a:lnTo>
                    <a:pt x="1189" y="27"/>
                  </a:lnTo>
                  <a:lnTo>
                    <a:pt x="1210" y="27"/>
                  </a:lnTo>
                  <a:lnTo>
                    <a:pt x="1231" y="28"/>
                  </a:lnTo>
                  <a:lnTo>
                    <a:pt x="1253" y="31"/>
                  </a:lnTo>
                  <a:lnTo>
                    <a:pt x="1275" y="36"/>
                  </a:lnTo>
                  <a:lnTo>
                    <a:pt x="1297" y="43"/>
                  </a:lnTo>
                  <a:lnTo>
                    <a:pt x="1307" y="48"/>
                  </a:lnTo>
                  <a:lnTo>
                    <a:pt x="1317" y="54"/>
                  </a:lnTo>
                  <a:lnTo>
                    <a:pt x="1326" y="60"/>
                  </a:lnTo>
                  <a:lnTo>
                    <a:pt x="1336" y="67"/>
                  </a:lnTo>
                  <a:lnTo>
                    <a:pt x="1346" y="73"/>
                  </a:lnTo>
                  <a:lnTo>
                    <a:pt x="1355" y="81"/>
                  </a:lnTo>
                  <a:lnTo>
                    <a:pt x="1365" y="88"/>
                  </a:lnTo>
                  <a:lnTo>
                    <a:pt x="1375" y="94"/>
                  </a:lnTo>
                  <a:lnTo>
                    <a:pt x="1384" y="101"/>
                  </a:lnTo>
                  <a:lnTo>
                    <a:pt x="1394" y="108"/>
                  </a:lnTo>
                  <a:lnTo>
                    <a:pt x="1404" y="114"/>
                  </a:lnTo>
                  <a:lnTo>
                    <a:pt x="1415" y="120"/>
                  </a:lnTo>
                  <a:lnTo>
                    <a:pt x="1425" y="125"/>
                  </a:lnTo>
                  <a:lnTo>
                    <a:pt x="1436" y="130"/>
                  </a:lnTo>
                  <a:lnTo>
                    <a:pt x="1447" y="135"/>
                  </a:lnTo>
                  <a:lnTo>
                    <a:pt x="1458" y="139"/>
                  </a:lnTo>
                  <a:lnTo>
                    <a:pt x="1476" y="139"/>
                  </a:lnTo>
                  <a:lnTo>
                    <a:pt x="1495" y="138"/>
                  </a:lnTo>
                  <a:lnTo>
                    <a:pt x="1513" y="136"/>
                  </a:lnTo>
                  <a:lnTo>
                    <a:pt x="1531" y="132"/>
                  </a:lnTo>
                  <a:lnTo>
                    <a:pt x="1549" y="128"/>
                  </a:lnTo>
                  <a:lnTo>
                    <a:pt x="1567" y="123"/>
                  </a:lnTo>
                  <a:lnTo>
                    <a:pt x="1586" y="119"/>
                  </a:lnTo>
                  <a:lnTo>
                    <a:pt x="1604" y="114"/>
                  </a:lnTo>
                  <a:lnTo>
                    <a:pt x="1612" y="113"/>
                  </a:lnTo>
                  <a:lnTo>
                    <a:pt x="1623" y="112"/>
                  </a:lnTo>
                  <a:lnTo>
                    <a:pt x="1635" y="111"/>
                  </a:lnTo>
                  <a:lnTo>
                    <a:pt x="1648" y="109"/>
                  </a:lnTo>
                  <a:lnTo>
                    <a:pt x="1663" y="108"/>
                  </a:lnTo>
                  <a:lnTo>
                    <a:pt x="1678" y="107"/>
                  </a:lnTo>
                  <a:lnTo>
                    <a:pt x="1694" y="106"/>
                  </a:lnTo>
                  <a:lnTo>
                    <a:pt x="1710" y="106"/>
                  </a:lnTo>
                  <a:lnTo>
                    <a:pt x="1725" y="106"/>
                  </a:lnTo>
                  <a:lnTo>
                    <a:pt x="1741" y="107"/>
                  </a:lnTo>
                  <a:lnTo>
                    <a:pt x="1755" y="108"/>
                  </a:lnTo>
                  <a:lnTo>
                    <a:pt x="1770" y="109"/>
                  </a:lnTo>
                  <a:lnTo>
                    <a:pt x="1782" y="112"/>
                  </a:lnTo>
                  <a:lnTo>
                    <a:pt x="1792" y="115"/>
                  </a:lnTo>
                  <a:lnTo>
                    <a:pt x="1801" y="120"/>
                  </a:lnTo>
                  <a:lnTo>
                    <a:pt x="1807" y="125"/>
                  </a:lnTo>
                  <a:lnTo>
                    <a:pt x="1808" y="138"/>
                  </a:lnTo>
                  <a:lnTo>
                    <a:pt x="1809" y="151"/>
                  </a:lnTo>
                  <a:lnTo>
                    <a:pt x="1809" y="164"/>
                  </a:lnTo>
                  <a:lnTo>
                    <a:pt x="1810" y="177"/>
                  </a:lnTo>
                  <a:lnTo>
                    <a:pt x="1818" y="182"/>
                  </a:lnTo>
                  <a:lnTo>
                    <a:pt x="1826" y="187"/>
                  </a:lnTo>
                  <a:lnTo>
                    <a:pt x="1834" y="192"/>
                  </a:lnTo>
                  <a:lnTo>
                    <a:pt x="1841" y="198"/>
                  </a:lnTo>
                  <a:lnTo>
                    <a:pt x="1847" y="204"/>
                  </a:lnTo>
                  <a:lnTo>
                    <a:pt x="1852" y="212"/>
                  </a:lnTo>
                  <a:lnTo>
                    <a:pt x="1855" y="222"/>
                  </a:lnTo>
                  <a:lnTo>
                    <a:pt x="1856" y="234"/>
                  </a:lnTo>
                  <a:lnTo>
                    <a:pt x="1848" y="253"/>
                  </a:lnTo>
                  <a:lnTo>
                    <a:pt x="1839" y="276"/>
                  </a:lnTo>
                  <a:lnTo>
                    <a:pt x="1831" y="301"/>
                  </a:lnTo>
                  <a:lnTo>
                    <a:pt x="1823" y="326"/>
                  </a:lnTo>
                  <a:lnTo>
                    <a:pt x="1817" y="353"/>
                  </a:lnTo>
                  <a:lnTo>
                    <a:pt x="1814" y="379"/>
                  </a:lnTo>
                  <a:lnTo>
                    <a:pt x="1813" y="403"/>
                  </a:lnTo>
                  <a:lnTo>
                    <a:pt x="1816" y="425"/>
                  </a:lnTo>
                  <a:lnTo>
                    <a:pt x="1828" y="436"/>
                  </a:lnTo>
                  <a:lnTo>
                    <a:pt x="1840" y="447"/>
                  </a:lnTo>
                  <a:lnTo>
                    <a:pt x="1850" y="458"/>
                  </a:lnTo>
                  <a:lnTo>
                    <a:pt x="1858" y="469"/>
                  </a:lnTo>
                  <a:lnTo>
                    <a:pt x="1864" y="482"/>
                  </a:lnTo>
                  <a:lnTo>
                    <a:pt x="1867" y="496"/>
                  </a:lnTo>
                  <a:lnTo>
                    <a:pt x="1867" y="513"/>
                  </a:lnTo>
                  <a:lnTo>
                    <a:pt x="1863" y="532"/>
                  </a:lnTo>
                  <a:lnTo>
                    <a:pt x="1846" y="563"/>
                  </a:lnTo>
                  <a:lnTo>
                    <a:pt x="1830" y="594"/>
                  </a:lnTo>
                  <a:lnTo>
                    <a:pt x="1815" y="627"/>
                  </a:lnTo>
                  <a:lnTo>
                    <a:pt x="1800" y="660"/>
                  </a:lnTo>
                  <a:lnTo>
                    <a:pt x="1786" y="693"/>
                  </a:lnTo>
                  <a:lnTo>
                    <a:pt x="1773" y="727"/>
                  </a:lnTo>
                  <a:lnTo>
                    <a:pt x="1759" y="760"/>
                  </a:lnTo>
                  <a:lnTo>
                    <a:pt x="1747" y="795"/>
                  </a:lnTo>
                  <a:lnTo>
                    <a:pt x="1735" y="829"/>
                  </a:lnTo>
                  <a:lnTo>
                    <a:pt x="1724" y="864"/>
                  </a:lnTo>
                  <a:lnTo>
                    <a:pt x="1713" y="898"/>
                  </a:lnTo>
                  <a:lnTo>
                    <a:pt x="1702" y="934"/>
                  </a:lnTo>
                  <a:lnTo>
                    <a:pt x="1691" y="969"/>
                  </a:lnTo>
                  <a:lnTo>
                    <a:pt x="1681" y="1004"/>
                  </a:lnTo>
                  <a:lnTo>
                    <a:pt x="1670" y="1038"/>
                  </a:lnTo>
                  <a:lnTo>
                    <a:pt x="1660" y="1073"/>
                  </a:lnTo>
                  <a:lnTo>
                    <a:pt x="1653" y="1092"/>
                  </a:lnTo>
                  <a:lnTo>
                    <a:pt x="1646" y="1111"/>
                  </a:lnTo>
                  <a:lnTo>
                    <a:pt x="1640" y="1131"/>
                  </a:lnTo>
                  <a:lnTo>
                    <a:pt x="1634" y="1151"/>
                  </a:lnTo>
                  <a:lnTo>
                    <a:pt x="1629" y="1171"/>
                  </a:lnTo>
                  <a:lnTo>
                    <a:pt x="1623" y="1193"/>
                  </a:lnTo>
                  <a:lnTo>
                    <a:pt x="1618" y="1213"/>
                  </a:lnTo>
                  <a:lnTo>
                    <a:pt x="1612" y="1233"/>
                  </a:lnTo>
                  <a:lnTo>
                    <a:pt x="1605" y="1244"/>
                  </a:lnTo>
                  <a:lnTo>
                    <a:pt x="1598" y="1252"/>
                  </a:lnTo>
                  <a:lnTo>
                    <a:pt x="1590" y="1257"/>
                  </a:lnTo>
                  <a:lnTo>
                    <a:pt x="1582" y="1260"/>
                  </a:lnTo>
                  <a:lnTo>
                    <a:pt x="1573" y="1262"/>
                  </a:lnTo>
                  <a:lnTo>
                    <a:pt x="1563" y="1263"/>
                  </a:lnTo>
                  <a:lnTo>
                    <a:pt x="1552" y="1263"/>
                  </a:lnTo>
                  <a:lnTo>
                    <a:pt x="1541" y="1263"/>
                  </a:lnTo>
                  <a:lnTo>
                    <a:pt x="1523" y="1260"/>
                  </a:lnTo>
                  <a:lnTo>
                    <a:pt x="1504" y="1257"/>
                  </a:lnTo>
                  <a:lnTo>
                    <a:pt x="1486" y="1254"/>
                  </a:lnTo>
                  <a:lnTo>
                    <a:pt x="1467" y="1251"/>
                  </a:lnTo>
                  <a:lnTo>
                    <a:pt x="1449" y="1248"/>
                  </a:lnTo>
                  <a:lnTo>
                    <a:pt x="1431" y="1245"/>
                  </a:lnTo>
                  <a:lnTo>
                    <a:pt x="1413" y="1242"/>
                  </a:lnTo>
                  <a:lnTo>
                    <a:pt x="1395" y="1239"/>
                  </a:lnTo>
                  <a:lnTo>
                    <a:pt x="1377" y="1236"/>
                  </a:lnTo>
                  <a:lnTo>
                    <a:pt x="1359" y="1234"/>
                  </a:lnTo>
                  <a:lnTo>
                    <a:pt x="1341" y="1231"/>
                  </a:lnTo>
                  <a:lnTo>
                    <a:pt x="1323" y="1229"/>
                  </a:lnTo>
                  <a:lnTo>
                    <a:pt x="1305" y="1226"/>
                  </a:lnTo>
                  <a:lnTo>
                    <a:pt x="1287" y="1224"/>
                  </a:lnTo>
                  <a:lnTo>
                    <a:pt x="1270" y="1221"/>
                  </a:lnTo>
                  <a:lnTo>
                    <a:pt x="1252" y="1219"/>
                  </a:lnTo>
                  <a:lnTo>
                    <a:pt x="1243" y="1219"/>
                  </a:lnTo>
                  <a:lnTo>
                    <a:pt x="1234" y="1218"/>
                  </a:lnTo>
                  <a:lnTo>
                    <a:pt x="1224" y="1217"/>
                  </a:lnTo>
                  <a:lnTo>
                    <a:pt x="1214" y="1217"/>
                  </a:lnTo>
                  <a:lnTo>
                    <a:pt x="1203" y="1216"/>
                  </a:lnTo>
                  <a:lnTo>
                    <a:pt x="1190" y="1216"/>
                  </a:lnTo>
                  <a:lnTo>
                    <a:pt x="1179" y="1215"/>
                  </a:lnTo>
                  <a:lnTo>
                    <a:pt x="1168" y="1215"/>
                  </a:lnTo>
                  <a:lnTo>
                    <a:pt x="1156" y="1214"/>
                  </a:lnTo>
                  <a:lnTo>
                    <a:pt x="1145" y="1214"/>
                  </a:lnTo>
                  <a:lnTo>
                    <a:pt x="1135" y="1214"/>
                  </a:lnTo>
                  <a:lnTo>
                    <a:pt x="1124" y="1214"/>
                  </a:lnTo>
                  <a:lnTo>
                    <a:pt x="1115" y="1215"/>
                  </a:lnTo>
                  <a:lnTo>
                    <a:pt x="1106" y="1216"/>
                  </a:lnTo>
                  <a:lnTo>
                    <a:pt x="1098" y="1217"/>
                  </a:lnTo>
                  <a:lnTo>
                    <a:pt x="1091" y="1218"/>
                  </a:lnTo>
                  <a:lnTo>
                    <a:pt x="1084" y="1230"/>
                  </a:lnTo>
                  <a:lnTo>
                    <a:pt x="1075" y="1239"/>
                  </a:lnTo>
                  <a:lnTo>
                    <a:pt x="1064" y="1248"/>
                  </a:lnTo>
                  <a:lnTo>
                    <a:pt x="1051" y="1255"/>
                  </a:lnTo>
                  <a:lnTo>
                    <a:pt x="1037" y="1261"/>
                  </a:lnTo>
                  <a:lnTo>
                    <a:pt x="1021" y="1265"/>
                  </a:lnTo>
                  <a:lnTo>
                    <a:pt x="1005" y="1269"/>
                  </a:lnTo>
                  <a:lnTo>
                    <a:pt x="988" y="1272"/>
                  </a:lnTo>
                  <a:lnTo>
                    <a:pt x="970" y="1274"/>
                  </a:lnTo>
                  <a:lnTo>
                    <a:pt x="953" y="1275"/>
                  </a:lnTo>
                  <a:lnTo>
                    <a:pt x="935" y="1276"/>
                  </a:lnTo>
                  <a:lnTo>
                    <a:pt x="919" y="1276"/>
                  </a:lnTo>
                  <a:lnTo>
                    <a:pt x="902" y="1276"/>
                  </a:lnTo>
                  <a:lnTo>
                    <a:pt x="887" y="1276"/>
                  </a:lnTo>
                  <a:lnTo>
                    <a:pt x="874" y="1276"/>
                  </a:lnTo>
                  <a:lnTo>
                    <a:pt x="862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1363" y="1003"/>
              <a:ext cx="3851" cy="2719"/>
            </a:xfrm>
            <a:custGeom>
              <a:avLst/>
              <a:gdLst>
                <a:gd name="T0" fmla="*/ 1792 w 1844"/>
                <a:gd name="T1" fmla="*/ 2717 h 1257"/>
                <a:gd name="T2" fmla="*/ 1596 w 1844"/>
                <a:gd name="T3" fmla="*/ 2700 h 1257"/>
                <a:gd name="T4" fmla="*/ 1424 w 1844"/>
                <a:gd name="T5" fmla="*/ 2639 h 1257"/>
                <a:gd name="T6" fmla="*/ 1366 w 1844"/>
                <a:gd name="T7" fmla="*/ 2563 h 1257"/>
                <a:gd name="T8" fmla="*/ 1314 w 1844"/>
                <a:gd name="T9" fmla="*/ 2552 h 1257"/>
                <a:gd name="T10" fmla="*/ 1107 w 1844"/>
                <a:gd name="T11" fmla="*/ 2546 h 1257"/>
                <a:gd name="T12" fmla="*/ 902 w 1844"/>
                <a:gd name="T13" fmla="*/ 2563 h 1257"/>
                <a:gd name="T14" fmla="*/ 702 w 1844"/>
                <a:gd name="T15" fmla="*/ 2589 h 1257"/>
                <a:gd name="T16" fmla="*/ 495 w 1844"/>
                <a:gd name="T17" fmla="*/ 2611 h 1257"/>
                <a:gd name="T18" fmla="*/ 307 w 1844"/>
                <a:gd name="T19" fmla="*/ 2468 h 1257"/>
                <a:gd name="T20" fmla="*/ 165 w 1844"/>
                <a:gd name="T21" fmla="*/ 1871 h 1257"/>
                <a:gd name="T22" fmla="*/ 56 w 1844"/>
                <a:gd name="T23" fmla="*/ 1380 h 1257"/>
                <a:gd name="T24" fmla="*/ 0 w 1844"/>
                <a:gd name="T25" fmla="*/ 950 h 1257"/>
                <a:gd name="T26" fmla="*/ 67 w 1844"/>
                <a:gd name="T27" fmla="*/ 863 h 1257"/>
                <a:gd name="T28" fmla="*/ 109 w 1844"/>
                <a:gd name="T29" fmla="*/ 610 h 1257"/>
                <a:gd name="T30" fmla="*/ 180 w 1844"/>
                <a:gd name="T31" fmla="*/ 361 h 1257"/>
                <a:gd name="T32" fmla="*/ 207 w 1844"/>
                <a:gd name="T33" fmla="*/ 268 h 1257"/>
                <a:gd name="T34" fmla="*/ 334 w 1844"/>
                <a:gd name="T35" fmla="*/ 229 h 1257"/>
                <a:gd name="T36" fmla="*/ 495 w 1844"/>
                <a:gd name="T37" fmla="*/ 221 h 1257"/>
                <a:gd name="T38" fmla="*/ 643 w 1844"/>
                <a:gd name="T39" fmla="*/ 225 h 1257"/>
                <a:gd name="T40" fmla="*/ 758 w 1844"/>
                <a:gd name="T41" fmla="*/ 240 h 1257"/>
                <a:gd name="T42" fmla="*/ 894 w 1844"/>
                <a:gd name="T43" fmla="*/ 231 h 1257"/>
                <a:gd name="T44" fmla="*/ 1055 w 1844"/>
                <a:gd name="T45" fmla="*/ 134 h 1257"/>
                <a:gd name="T46" fmla="*/ 1211 w 1844"/>
                <a:gd name="T47" fmla="*/ 41 h 1257"/>
                <a:gd name="T48" fmla="*/ 1395 w 1844"/>
                <a:gd name="T49" fmla="*/ 0 h 1257"/>
                <a:gd name="T50" fmla="*/ 1520 w 1844"/>
                <a:gd name="T51" fmla="*/ 37 h 1257"/>
                <a:gd name="T52" fmla="*/ 1637 w 1844"/>
                <a:gd name="T53" fmla="*/ 87 h 1257"/>
                <a:gd name="T54" fmla="*/ 1758 w 1844"/>
                <a:gd name="T55" fmla="*/ 147 h 1257"/>
                <a:gd name="T56" fmla="*/ 1867 w 1844"/>
                <a:gd name="T57" fmla="*/ 227 h 1257"/>
                <a:gd name="T58" fmla="*/ 2005 w 1844"/>
                <a:gd name="T59" fmla="*/ 249 h 1257"/>
                <a:gd name="T60" fmla="*/ 2172 w 1844"/>
                <a:gd name="T61" fmla="*/ 143 h 1257"/>
                <a:gd name="T62" fmla="*/ 2354 w 1844"/>
                <a:gd name="T63" fmla="*/ 80 h 1257"/>
                <a:gd name="T64" fmla="*/ 2556 w 1844"/>
                <a:gd name="T65" fmla="*/ 58 h 1257"/>
                <a:gd name="T66" fmla="*/ 2648 w 1844"/>
                <a:gd name="T67" fmla="*/ 87 h 1257"/>
                <a:gd name="T68" fmla="*/ 2778 w 1844"/>
                <a:gd name="T69" fmla="*/ 160 h 1257"/>
                <a:gd name="T70" fmla="*/ 2974 w 1844"/>
                <a:gd name="T71" fmla="*/ 290 h 1257"/>
                <a:gd name="T72" fmla="*/ 3105 w 1844"/>
                <a:gd name="T73" fmla="*/ 299 h 1257"/>
                <a:gd name="T74" fmla="*/ 3216 w 1844"/>
                <a:gd name="T75" fmla="*/ 277 h 1257"/>
                <a:gd name="T76" fmla="*/ 3327 w 1844"/>
                <a:gd name="T77" fmla="*/ 249 h 1257"/>
                <a:gd name="T78" fmla="*/ 3435 w 1844"/>
                <a:gd name="T79" fmla="*/ 236 h 1257"/>
                <a:gd name="T80" fmla="*/ 3544 w 1844"/>
                <a:gd name="T81" fmla="*/ 236 h 1257"/>
                <a:gd name="T82" fmla="*/ 3653 w 1844"/>
                <a:gd name="T83" fmla="*/ 242 h 1257"/>
                <a:gd name="T84" fmla="*/ 3726 w 1844"/>
                <a:gd name="T85" fmla="*/ 307 h 1257"/>
                <a:gd name="T86" fmla="*/ 3784 w 1844"/>
                <a:gd name="T87" fmla="*/ 404 h 1257"/>
                <a:gd name="T88" fmla="*/ 3826 w 1844"/>
                <a:gd name="T89" fmla="*/ 480 h 1257"/>
                <a:gd name="T90" fmla="*/ 3755 w 1844"/>
                <a:gd name="T91" fmla="*/ 727 h 1257"/>
                <a:gd name="T92" fmla="*/ 3744 w 1844"/>
                <a:gd name="T93" fmla="*/ 898 h 1257"/>
                <a:gd name="T94" fmla="*/ 3841 w 1844"/>
                <a:gd name="T95" fmla="*/ 1014 h 1257"/>
                <a:gd name="T96" fmla="*/ 3793 w 1844"/>
                <a:gd name="T97" fmla="*/ 1222 h 1257"/>
                <a:gd name="T98" fmla="*/ 3621 w 1844"/>
                <a:gd name="T99" fmla="*/ 1657 h 1257"/>
                <a:gd name="T100" fmla="*/ 3473 w 1844"/>
                <a:gd name="T101" fmla="*/ 2103 h 1257"/>
                <a:gd name="T102" fmla="*/ 3341 w 1844"/>
                <a:gd name="T103" fmla="*/ 2555 h 1257"/>
                <a:gd name="T104" fmla="*/ 3268 w 1844"/>
                <a:gd name="T105" fmla="*/ 2684 h 1257"/>
                <a:gd name="T106" fmla="*/ 3147 w 1844"/>
                <a:gd name="T107" fmla="*/ 2678 h 1257"/>
                <a:gd name="T108" fmla="*/ 2849 w 1844"/>
                <a:gd name="T109" fmla="*/ 2626 h 1257"/>
                <a:gd name="T110" fmla="*/ 2556 w 1844"/>
                <a:gd name="T111" fmla="*/ 2591 h 1257"/>
                <a:gd name="T112" fmla="*/ 2260 w 1844"/>
                <a:gd name="T113" fmla="*/ 2589 h 1257"/>
                <a:gd name="T114" fmla="*/ 2184 w 1844"/>
                <a:gd name="T115" fmla="*/ 2663 h 1257"/>
                <a:gd name="T116" fmla="*/ 1990 w 1844"/>
                <a:gd name="T117" fmla="*/ 2710 h 1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4"/>
                <a:gd name="T178" fmla="*/ 0 h 1257"/>
                <a:gd name="T179" fmla="*/ 1844 w 1844"/>
                <a:gd name="T180" fmla="*/ 1257 h 1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4" h="1257">
                  <a:moveTo>
                    <a:pt x="918" y="1257"/>
                  </a:moveTo>
                  <a:lnTo>
                    <a:pt x="906" y="1257"/>
                  </a:lnTo>
                  <a:lnTo>
                    <a:pt x="891" y="1256"/>
                  </a:lnTo>
                  <a:lnTo>
                    <a:pt x="875" y="1256"/>
                  </a:lnTo>
                  <a:lnTo>
                    <a:pt x="858" y="1256"/>
                  </a:lnTo>
                  <a:lnTo>
                    <a:pt x="840" y="1255"/>
                  </a:lnTo>
                  <a:lnTo>
                    <a:pt x="821" y="1254"/>
                  </a:lnTo>
                  <a:lnTo>
                    <a:pt x="802" y="1252"/>
                  </a:lnTo>
                  <a:lnTo>
                    <a:pt x="783" y="1250"/>
                  </a:lnTo>
                  <a:lnTo>
                    <a:pt x="764" y="1248"/>
                  </a:lnTo>
                  <a:lnTo>
                    <a:pt x="745" y="1244"/>
                  </a:lnTo>
                  <a:lnTo>
                    <a:pt x="727" y="1240"/>
                  </a:lnTo>
                  <a:lnTo>
                    <a:pt x="710" y="1234"/>
                  </a:lnTo>
                  <a:lnTo>
                    <a:pt x="695" y="1228"/>
                  </a:lnTo>
                  <a:lnTo>
                    <a:pt x="682" y="1220"/>
                  </a:lnTo>
                  <a:lnTo>
                    <a:pt x="670" y="1211"/>
                  </a:lnTo>
                  <a:lnTo>
                    <a:pt x="661" y="1201"/>
                  </a:lnTo>
                  <a:lnTo>
                    <a:pt x="659" y="1194"/>
                  </a:lnTo>
                  <a:lnTo>
                    <a:pt x="657" y="1189"/>
                  </a:lnTo>
                  <a:lnTo>
                    <a:pt x="654" y="1185"/>
                  </a:lnTo>
                  <a:lnTo>
                    <a:pt x="650" y="1183"/>
                  </a:lnTo>
                  <a:lnTo>
                    <a:pt x="646" y="1182"/>
                  </a:lnTo>
                  <a:lnTo>
                    <a:pt x="641" y="1181"/>
                  </a:lnTo>
                  <a:lnTo>
                    <a:pt x="635" y="1181"/>
                  </a:lnTo>
                  <a:lnTo>
                    <a:pt x="629" y="1180"/>
                  </a:lnTo>
                  <a:lnTo>
                    <a:pt x="608" y="1178"/>
                  </a:lnTo>
                  <a:lnTo>
                    <a:pt x="589" y="1177"/>
                  </a:lnTo>
                  <a:lnTo>
                    <a:pt x="569" y="1177"/>
                  </a:lnTo>
                  <a:lnTo>
                    <a:pt x="550" y="1177"/>
                  </a:lnTo>
                  <a:lnTo>
                    <a:pt x="530" y="1177"/>
                  </a:lnTo>
                  <a:lnTo>
                    <a:pt x="510" y="1178"/>
                  </a:lnTo>
                  <a:lnTo>
                    <a:pt x="491" y="1179"/>
                  </a:lnTo>
                  <a:lnTo>
                    <a:pt x="471" y="1181"/>
                  </a:lnTo>
                  <a:lnTo>
                    <a:pt x="451" y="1183"/>
                  </a:lnTo>
                  <a:lnTo>
                    <a:pt x="432" y="1185"/>
                  </a:lnTo>
                  <a:lnTo>
                    <a:pt x="412" y="1187"/>
                  </a:lnTo>
                  <a:lnTo>
                    <a:pt x="393" y="1189"/>
                  </a:lnTo>
                  <a:lnTo>
                    <a:pt x="374" y="1192"/>
                  </a:lnTo>
                  <a:lnTo>
                    <a:pt x="355" y="1194"/>
                  </a:lnTo>
                  <a:lnTo>
                    <a:pt x="336" y="1197"/>
                  </a:lnTo>
                  <a:lnTo>
                    <a:pt x="316" y="1199"/>
                  </a:lnTo>
                  <a:lnTo>
                    <a:pt x="299" y="1201"/>
                  </a:lnTo>
                  <a:lnTo>
                    <a:pt x="280" y="1203"/>
                  </a:lnTo>
                  <a:lnTo>
                    <a:pt x="259" y="1205"/>
                  </a:lnTo>
                  <a:lnTo>
                    <a:pt x="237" y="1207"/>
                  </a:lnTo>
                  <a:lnTo>
                    <a:pt x="215" y="1208"/>
                  </a:lnTo>
                  <a:lnTo>
                    <a:pt x="194" y="1207"/>
                  </a:lnTo>
                  <a:lnTo>
                    <a:pt x="175" y="1204"/>
                  </a:lnTo>
                  <a:lnTo>
                    <a:pt x="159" y="1197"/>
                  </a:lnTo>
                  <a:lnTo>
                    <a:pt x="147" y="1141"/>
                  </a:lnTo>
                  <a:lnTo>
                    <a:pt x="135" y="1085"/>
                  </a:lnTo>
                  <a:lnTo>
                    <a:pt x="121" y="1030"/>
                  </a:lnTo>
                  <a:lnTo>
                    <a:pt x="107" y="975"/>
                  </a:lnTo>
                  <a:lnTo>
                    <a:pt x="93" y="921"/>
                  </a:lnTo>
                  <a:lnTo>
                    <a:pt x="79" y="865"/>
                  </a:lnTo>
                  <a:lnTo>
                    <a:pt x="65" y="811"/>
                  </a:lnTo>
                  <a:lnTo>
                    <a:pt x="52" y="758"/>
                  </a:lnTo>
                  <a:lnTo>
                    <a:pt x="45" y="718"/>
                  </a:lnTo>
                  <a:lnTo>
                    <a:pt x="36" y="678"/>
                  </a:lnTo>
                  <a:lnTo>
                    <a:pt x="27" y="638"/>
                  </a:lnTo>
                  <a:lnTo>
                    <a:pt x="19" y="598"/>
                  </a:lnTo>
                  <a:lnTo>
                    <a:pt x="12" y="558"/>
                  </a:lnTo>
                  <a:lnTo>
                    <a:pt x="6" y="518"/>
                  </a:lnTo>
                  <a:lnTo>
                    <a:pt x="1" y="479"/>
                  </a:lnTo>
                  <a:lnTo>
                    <a:pt x="0" y="439"/>
                  </a:lnTo>
                  <a:lnTo>
                    <a:pt x="4" y="428"/>
                  </a:lnTo>
                  <a:lnTo>
                    <a:pt x="10" y="420"/>
                  </a:lnTo>
                  <a:lnTo>
                    <a:pt x="17" y="412"/>
                  </a:lnTo>
                  <a:lnTo>
                    <a:pt x="24" y="406"/>
                  </a:lnTo>
                  <a:lnTo>
                    <a:pt x="32" y="399"/>
                  </a:lnTo>
                  <a:lnTo>
                    <a:pt x="40" y="393"/>
                  </a:lnTo>
                  <a:lnTo>
                    <a:pt x="50" y="387"/>
                  </a:lnTo>
                  <a:lnTo>
                    <a:pt x="58" y="379"/>
                  </a:lnTo>
                  <a:lnTo>
                    <a:pt x="55" y="331"/>
                  </a:lnTo>
                  <a:lnTo>
                    <a:pt x="52" y="282"/>
                  </a:lnTo>
                  <a:lnTo>
                    <a:pt x="52" y="235"/>
                  </a:lnTo>
                  <a:lnTo>
                    <a:pt x="58" y="190"/>
                  </a:lnTo>
                  <a:lnTo>
                    <a:pt x="70" y="179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1" y="162"/>
                  </a:lnTo>
                  <a:lnTo>
                    <a:pt x="94" y="157"/>
                  </a:lnTo>
                  <a:lnTo>
                    <a:pt x="96" y="150"/>
                  </a:lnTo>
                  <a:lnTo>
                    <a:pt x="98" y="139"/>
                  </a:lnTo>
                  <a:lnTo>
                    <a:pt x="99" y="124"/>
                  </a:lnTo>
                  <a:lnTo>
                    <a:pt x="109" y="119"/>
                  </a:lnTo>
                  <a:lnTo>
                    <a:pt x="120" y="115"/>
                  </a:lnTo>
                  <a:lnTo>
                    <a:pt x="133" y="111"/>
                  </a:lnTo>
                  <a:lnTo>
                    <a:pt x="146" y="108"/>
                  </a:lnTo>
                  <a:lnTo>
                    <a:pt x="160" y="106"/>
                  </a:lnTo>
                  <a:lnTo>
                    <a:pt x="175" y="104"/>
                  </a:lnTo>
                  <a:lnTo>
                    <a:pt x="191" y="103"/>
                  </a:lnTo>
                  <a:lnTo>
                    <a:pt x="206" y="102"/>
                  </a:lnTo>
                  <a:lnTo>
                    <a:pt x="222" y="102"/>
                  </a:lnTo>
                  <a:lnTo>
                    <a:pt x="237" y="102"/>
                  </a:lnTo>
                  <a:lnTo>
                    <a:pt x="252" y="102"/>
                  </a:lnTo>
                  <a:lnTo>
                    <a:pt x="267" y="103"/>
                  </a:lnTo>
                  <a:lnTo>
                    <a:pt x="281" y="103"/>
                  </a:lnTo>
                  <a:lnTo>
                    <a:pt x="295" y="104"/>
                  </a:lnTo>
                  <a:lnTo>
                    <a:pt x="308" y="104"/>
                  </a:lnTo>
                  <a:lnTo>
                    <a:pt x="319" y="105"/>
                  </a:lnTo>
                  <a:lnTo>
                    <a:pt x="331" y="106"/>
                  </a:lnTo>
                  <a:lnTo>
                    <a:pt x="341" y="108"/>
                  </a:lnTo>
                  <a:lnTo>
                    <a:pt x="352" y="109"/>
                  </a:lnTo>
                  <a:lnTo>
                    <a:pt x="363" y="111"/>
                  </a:lnTo>
                  <a:lnTo>
                    <a:pt x="375" y="112"/>
                  </a:lnTo>
                  <a:lnTo>
                    <a:pt x="386" y="113"/>
                  </a:lnTo>
                  <a:lnTo>
                    <a:pt x="398" y="113"/>
                  </a:lnTo>
                  <a:lnTo>
                    <a:pt x="411" y="114"/>
                  </a:lnTo>
                  <a:lnTo>
                    <a:pt x="428" y="107"/>
                  </a:lnTo>
                  <a:lnTo>
                    <a:pt x="445" y="99"/>
                  </a:lnTo>
                  <a:lnTo>
                    <a:pt x="460" y="91"/>
                  </a:lnTo>
                  <a:lnTo>
                    <a:pt x="476" y="82"/>
                  </a:lnTo>
                  <a:lnTo>
                    <a:pt x="491" y="72"/>
                  </a:lnTo>
                  <a:lnTo>
                    <a:pt x="505" y="62"/>
                  </a:lnTo>
                  <a:lnTo>
                    <a:pt x="520" y="53"/>
                  </a:lnTo>
                  <a:lnTo>
                    <a:pt x="535" y="43"/>
                  </a:lnTo>
                  <a:lnTo>
                    <a:pt x="549" y="35"/>
                  </a:lnTo>
                  <a:lnTo>
                    <a:pt x="564" y="27"/>
                  </a:lnTo>
                  <a:lnTo>
                    <a:pt x="580" y="19"/>
                  </a:lnTo>
                  <a:lnTo>
                    <a:pt x="596" y="13"/>
                  </a:lnTo>
                  <a:lnTo>
                    <a:pt x="613" y="7"/>
                  </a:lnTo>
                  <a:lnTo>
                    <a:pt x="630" y="3"/>
                  </a:lnTo>
                  <a:lnTo>
                    <a:pt x="649" y="1"/>
                  </a:lnTo>
                  <a:lnTo>
                    <a:pt x="668" y="0"/>
                  </a:lnTo>
                  <a:lnTo>
                    <a:pt x="681" y="3"/>
                  </a:lnTo>
                  <a:lnTo>
                    <a:pt x="693" y="6"/>
                  </a:lnTo>
                  <a:lnTo>
                    <a:pt x="705" y="9"/>
                  </a:lnTo>
                  <a:lnTo>
                    <a:pt x="716" y="13"/>
                  </a:lnTo>
                  <a:lnTo>
                    <a:pt x="728" y="17"/>
                  </a:lnTo>
                  <a:lnTo>
                    <a:pt x="739" y="21"/>
                  </a:lnTo>
                  <a:lnTo>
                    <a:pt x="751" y="25"/>
                  </a:lnTo>
                  <a:lnTo>
                    <a:pt x="762" y="30"/>
                  </a:lnTo>
                  <a:lnTo>
                    <a:pt x="773" y="35"/>
                  </a:lnTo>
                  <a:lnTo>
                    <a:pt x="784" y="40"/>
                  </a:lnTo>
                  <a:lnTo>
                    <a:pt x="795" y="45"/>
                  </a:lnTo>
                  <a:lnTo>
                    <a:pt x="807" y="50"/>
                  </a:lnTo>
                  <a:lnTo>
                    <a:pt x="818" y="56"/>
                  </a:lnTo>
                  <a:lnTo>
                    <a:pt x="830" y="62"/>
                  </a:lnTo>
                  <a:lnTo>
                    <a:pt x="842" y="68"/>
                  </a:lnTo>
                  <a:lnTo>
                    <a:pt x="854" y="75"/>
                  </a:lnTo>
                  <a:lnTo>
                    <a:pt x="862" y="81"/>
                  </a:lnTo>
                  <a:lnTo>
                    <a:pt x="871" y="88"/>
                  </a:lnTo>
                  <a:lnTo>
                    <a:pt x="882" y="96"/>
                  </a:lnTo>
                  <a:lnTo>
                    <a:pt x="894" y="105"/>
                  </a:lnTo>
                  <a:lnTo>
                    <a:pt x="908" y="113"/>
                  </a:lnTo>
                  <a:lnTo>
                    <a:pt x="920" y="120"/>
                  </a:lnTo>
                  <a:lnTo>
                    <a:pt x="933" y="124"/>
                  </a:lnTo>
                  <a:lnTo>
                    <a:pt x="945" y="126"/>
                  </a:lnTo>
                  <a:lnTo>
                    <a:pt x="960" y="115"/>
                  </a:lnTo>
                  <a:lnTo>
                    <a:pt x="975" y="104"/>
                  </a:lnTo>
                  <a:lnTo>
                    <a:pt x="991" y="94"/>
                  </a:lnTo>
                  <a:lnTo>
                    <a:pt x="1007" y="84"/>
                  </a:lnTo>
                  <a:lnTo>
                    <a:pt x="1023" y="75"/>
                  </a:lnTo>
                  <a:lnTo>
                    <a:pt x="1040" y="66"/>
                  </a:lnTo>
                  <a:lnTo>
                    <a:pt x="1056" y="59"/>
                  </a:lnTo>
                  <a:lnTo>
                    <a:pt x="1074" y="52"/>
                  </a:lnTo>
                  <a:lnTo>
                    <a:pt x="1091" y="47"/>
                  </a:lnTo>
                  <a:lnTo>
                    <a:pt x="1109" y="41"/>
                  </a:lnTo>
                  <a:lnTo>
                    <a:pt x="1127" y="37"/>
                  </a:lnTo>
                  <a:lnTo>
                    <a:pt x="1145" y="33"/>
                  </a:lnTo>
                  <a:lnTo>
                    <a:pt x="1164" y="31"/>
                  </a:lnTo>
                  <a:lnTo>
                    <a:pt x="1184" y="29"/>
                  </a:lnTo>
                  <a:lnTo>
                    <a:pt x="1204" y="27"/>
                  </a:lnTo>
                  <a:lnTo>
                    <a:pt x="1224" y="27"/>
                  </a:lnTo>
                  <a:lnTo>
                    <a:pt x="1232" y="29"/>
                  </a:lnTo>
                  <a:lnTo>
                    <a:pt x="1241" y="31"/>
                  </a:lnTo>
                  <a:lnTo>
                    <a:pt x="1249" y="34"/>
                  </a:lnTo>
                  <a:lnTo>
                    <a:pt x="1258" y="37"/>
                  </a:lnTo>
                  <a:lnTo>
                    <a:pt x="1268" y="40"/>
                  </a:lnTo>
                  <a:lnTo>
                    <a:pt x="1277" y="43"/>
                  </a:lnTo>
                  <a:lnTo>
                    <a:pt x="1286" y="46"/>
                  </a:lnTo>
                  <a:lnTo>
                    <a:pt x="1295" y="50"/>
                  </a:lnTo>
                  <a:lnTo>
                    <a:pt x="1313" y="61"/>
                  </a:lnTo>
                  <a:lnTo>
                    <a:pt x="1330" y="74"/>
                  </a:lnTo>
                  <a:lnTo>
                    <a:pt x="1348" y="87"/>
                  </a:lnTo>
                  <a:lnTo>
                    <a:pt x="1367" y="100"/>
                  </a:lnTo>
                  <a:lnTo>
                    <a:pt x="1385" y="112"/>
                  </a:lnTo>
                  <a:lnTo>
                    <a:pt x="1404" y="124"/>
                  </a:lnTo>
                  <a:lnTo>
                    <a:pt x="1424" y="134"/>
                  </a:lnTo>
                  <a:lnTo>
                    <a:pt x="1444" y="142"/>
                  </a:lnTo>
                  <a:lnTo>
                    <a:pt x="1455" y="141"/>
                  </a:lnTo>
                  <a:lnTo>
                    <a:pt x="1465" y="141"/>
                  </a:lnTo>
                  <a:lnTo>
                    <a:pt x="1477" y="139"/>
                  </a:lnTo>
                  <a:lnTo>
                    <a:pt x="1487" y="138"/>
                  </a:lnTo>
                  <a:lnTo>
                    <a:pt x="1498" y="136"/>
                  </a:lnTo>
                  <a:lnTo>
                    <a:pt x="1509" y="134"/>
                  </a:lnTo>
                  <a:lnTo>
                    <a:pt x="1519" y="132"/>
                  </a:lnTo>
                  <a:lnTo>
                    <a:pt x="1530" y="130"/>
                  </a:lnTo>
                  <a:lnTo>
                    <a:pt x="1540" y="128"/>
                  </a:lnTo>
                  <a:lnTo>
                    <a:pt x="1551" y="125"/>
                  </a:lnTo>
                  <a:lnTo>
                    <a:pt x="1561" y="123"/>
                  </a:lnTo>
                  <a:lnTo>
                    <a:pt x="1572" y="120"/>
                  </a:lnTo>
                  <a:lnTo>
                    <a:pt x="1583" y="118"/>
                  </a:lnTo>
                  <a:lnTo>
                    <a:pt x="1593" y="115"/>
                  </a:lnTo>
                  <a:lnTo>
                    <a:pt x="1604" y="113"/>
                  </a:lnTo>
                  <a:lnTo>
                    <a:pt x="1615" y="111"/>
                  </a:lnTo>
                  <a:lnTo>
                    <a:pt x="1625" y="110"/>
                  </a:lnTo>
                  <a:lnTo>
                    <a:pt x="1635" y="110"/>
                  </a:lnTo>
                  <a:lnTo>
                    <a:pt x="1645" y="109"/>
                  </a:lnTo>
                  <a:lnTo>
                    <a:pt x="1656" y="109"/>
                  </a:lnTo>
                  <a:lnTo>
                    <a:pt x="1666" y="109"/>
                  </a:lnTo>
                  <a:lnTo>
                    <a:pt x="1676" y="109"/>
                  </a:lnTo>
                  <a:lnTo>
                    <a:pt x="1686" y="109"/>
                  </a:lnTo>
                  <a:lnTo>
                    <a:pt x="1697" y="109"/>
                  </a:lnTo>
                  <a:lnTo>
                    <a:pt x="1707" y="110"/>
                  </a:lnTo>
                  <a:lnTo>
                    <a:pt x="1717" y="110"/>
                  </a:lnTo>
                  <a:lnTo>
                    <a:pt x="1728" y="111"/>
                  </a:lnTo>
                  <a:lnTo>
                    <a:pt x="1738" y="111"/>
                  </a:lnTo>
                  <a:lnTo>
                    <a:pt x="1749" y="112"/>
                  </a:lnTo>
                  <a:lnTo>
                    <a:pt x="1760" y="113"/>
                  </a:lnTo>
                  <a:lnTo>
                    <a:pt x="1771" y="114"/>
                  </a:lnTo>
                  <a:lnTo>
                    <a:pt x="1782" y="115"/>
                  </a:lnTo>
                  <a:lnTo>
                    <a:pt x="1785" y="127"/>
                  </a:lnTo>
                  <a:lnTo>
                    <a:pt x="1784" y="142"/>
                  </a:lnTo>
                  <a:lnTo>
                    <a:pt x="1784" y="159"/>
                  </a:lnTo>
                  <a:lnTo>
                    <a:pt x="1791" y="175"/>
                  </a:lnTo>
                  <a:lnTo>
                    <a:pt x="1798" y="179"/>
                  </a:lnTo>
                  <a:lnTo>
                    <a:pt x="1805" y="183"/>
                  </a:lnTo>
                  <a:lnTo>
                    <a:pt x="1812" y="187"/>
                  </a:lnTo>
                  <a:lnTo>
                    <a:pt x="1818" y="192"/>
                  </a:lnTo>
                  <a:lnTo>
                    <a:pt x="1824" y="197"/>
                  </a:lnTo>
                  <a:lnTo>
                    <a:pt x="1828" y="204"/>
                  </a:lnTo>
                  <a:lnTo>
                    <a:pt x="1831" y="212"/>
                  </a:lnTo>
                  <a:lnTo>
                    <a:pt x="1832" y="222"/>
                  </a:lnTo>
                  <a:lnTo>
                    <a:pt x="1823" y="244"/>
                  </a:lnTo>
                  <a:lnTo>
                    <a:pt x="1815" y="267"/>
                  </a:lnTo>
                  <a:lnTo>
                    <a:pt x="1808" y="289"/>
                  </a:lnTo>
                  <a:lnTo>
                    <a:pt x="1803" y="312"/>
                  </a:lnTo>
                  <a:lnTo>
                    <a:pt x="1798" y="336"/>
                  </a:lnTo>
                  <a:lnTo>
                    <a:pt x="1794" y="361"/>
                  </a:lnTo>
                  <a:lnTo>
                    <a:pt x="1792" y="385"/>
                  </a:lnTo>
                  <a:lnTo>
                    <a:pt x="1791" y="410"/>
                  </a:lnTo>
                  <a:lnTo>
                    <a:pt x="1792" y="412"/>
                  </a:lnTo>
                  <a:lnTo>
                    <a:pt x="1793" y="415"/>
                  </a:lnTo>
                  <a:lnTo>
                    <a:pt x="1793" y="418"/>
                  </a:lnTo>
                  <a:lnTo>
                    <a:pt x="1794" y="420"/>
                  </a:lnTo>
                  <a:lnTo>
                    <a:pt x="1815" y="438"/>
                  </a:lnTo>
                  <a:lnTo>
                    <a:pt x="1830" y="454"/>
                  </a:lnTo>
                  <a:lnTo>
                    <a:pt x="1839" y="469"/>
                  </a:lnTo>
                  <a:lnTo>
                    <a:pt x="1844" y="484"/>
                  </a:lnTo>
                  <a:lnTo>
                    <a:pt x="1843" y="501"/>
                  </a:lnTo>
                  <a:lnTo>
                    <a:pt x="1838" y="519"/>
                  </a:lnTo>
                  <a:lnTo>
                    <a:pt x="1829" y="540"/>
                  </a:lnTo>
                  <a:lnTo>
                    <a:pt x="1816" y="565"/>
                  </a:lnTo>
                  <a:lnTo>
                    <a:pt x="1799" y="604"/>
                  </a:lnTo>
                  <a:lnTo>
                    <a:pt x="1782" y="645"/>
                  </a:lnTo>
                  <a:lnTo>
                    <a:pt x="1766" y="685"/>
                  </a:lnTo>
                  <a:lnTo>
                    <a:pt x="1749" y="725"/>
                  </a:lnTo>
                  <a:lnTo>
                    <a:pt x="1734" y="766"/>
                  </a:lnTo>
                  <a:lnTo>
                    <a:pt x="1719" y="806"/>
                  </a:lnTo>
                  <a:lnTo>
                    <a:pt x="1705" y="847"/>
                  </a:lnTo>
                  <a:lnTo>
                    <a:pt x="1691" y="888"/>
                  </a:lnTo>
                  <a:lnTo>
                    <a:pt x="1677" y="930"/>
                  </a:lnTo>
                  <a:lnTo>
                    <a:pt x="1663" y="972"/>
                  </a:lnTo>
                  <a:lnTo>
                    <a:pt x="1650" y="1013"/>
                  </a:lnTo>
                  <a:lnTo>
                    <a:pt x="1637" y="1055"/>
                  </a:lnTo>
                  <a:lnTo>
                    <a:pt x="1625" y="1097"/>
                  </a:lnTo>
                  <a:lnTo>
                    <a:pt x="1612" y="1138"/>
                  </a:lnTo>
                  <a:lnTo>
                    <a:pt x="1600" y="1181"/>
                  </a:lnTo>
                  <a:lnTo>
                    <a:pt x="1588" y="1223"/>
                  </a:lnTo>
                  <a:lnTo>
                    <a:pt x="1583" y="1230"/>
                  </a:lnTo>
                  <a:lnTo>
                    <a:pt x="1577" y="1235"/>
                  </a:lnTo>
                  <a:lnTo>
                    <a:pt x="1571" y="1239"/>
                  </a:lnTo>
                  <a:lnTo>
                    <a:pt x="1565" y="1241"/>
                  </a:lnTo>
                  <a:lnTo>
                    <a:pt x="1558" y="1242"/>
                  </a:lnTo>
                  <a:lnTo>
                    <a:pt x="1551" y="1243"/>
                  </a:lnTo>
                  <a:lnTo>
                    <a:pt x="1543" y="1243"/>
                  </a:lnTo>
                  <a:lnTo>
                    <a:pt x="1535" y="1243"/>
                  </a:lnTo>
                  <a:lnTo>
                    <a:pt x="1507" y="1238"/>
                  </a:lnTo>
                  <a:lnTo>
                    <a:pt x="1478" y="1233"/>
                  </a:lnTo>
                  <a:lnTo>
                    <a:pt x="1449" y="1228"/>
                  </a:lnTo>
                  <a:lnTo>
                    <a:pt x="1421" y="1223"/>
                  </a:lnTo>
                  <a:lnTo>
                    <a:pt x="1392" y="1218"/>
                  </a:lnTo>
                  <a:lnTo>
                    <a:pt x="1364" y="1214"/>
                  </a:lnTo>
                  <a:lnTo>
                    <a:pt x="1336" y="1210"/>
                  </a:lnTo>
                  <a:lnTo>
                    <a:pt x="1308" y="1206"/>
                  </a:lnTo>
                  <a:lnTo>
                    <a:pt x="1280" y="1203"/>
                  </a:lnTo>
                  <a:lnTo>
                    <a:pt x="1252" y="1200"/>
                  </a:lnTo>
                  <a:lnTo>
                    <a:pt x="1224" y="1198"/>
                  </a:lnTo>
                  <a:lnTo>
                    <a:pt x="1196" y="1196"/>
                  </a:lnTo>
                  <a:lnTo>
                    <a:pt x="1167" y="1195"/>
                  </a:lnTo>
                  <a:lnTo>
                    <a:pt x="1138" y="1195"/>
                  </a:lnTo>
                  <a:lnTo>
                    <a:pt x="1110" y="1196"/>
                  </a:lnTo>
                  <a:lnTo>
                    <a:pt x="1082" y="1197"/>
                  </a:lnTo>
                  <a:lnTo>
                    <a:pt x="1075" y="1203"/>
                  </a:lnTo>
                  <a:lnTo>
                    <a:pt x="1070" y="1208"/>
                  </a:lnTo>
                  <a:lnTo>
                    <a:pt x="1066" y="1214"/>
                  </a:lnTo>
                  <a:lnTo>
                    <a:pt x="1062" y="1222"/>
                  </a:lnTo>
                  <a:lnTo>
                    <a:pt x="1046" y="1231"/>
                  </a:lnTo>
                  <a:lnTo>
                    <a:pt x="1029" y="1238"/>
                  </a:lnTo>
                  <a:lnTo>
                    <a:pt x="1011" y="1243"/>
                  </a:lnTo>
                  <a:lnTo>
                    <a:pt x="992" y="1248"/>
                  </a:lnTo>
                  <a:lnTo>
                    <a:pt x="972" y="1251"/>
                  </a:lnTo>
                  <a:lnTo>
                    <a:pt x="953" y="1253"/>
                  </a:lnTo>
                  <a:lnTo>
                    <a:pt x="935" y="1255"/>
                  </a:lnTo>
                  <a:lnTo>
                    <a:pt x="918" y="1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1397" y="1055"/>
              <a:ext cx="3758" cy="2624"/>
            </a:xfrm>
            <a:custGeom>
              <a:avLst/>
              <a:gdLst>
                <a:gd name="T0" fmla="*/ 1544 w 1799"/>
                <a:gd name="T1" fmla="*/ 2602 h 1212"/>
                <a:gd name="T2" fmla="*/ 1395 w 1799"/>
                <a:gd name="T3" fmla="*/ 2529 h 1212"/>
                <a:gd name="T4" fmla="*/ 1291 w 1799"/>
                <a:gd name="T5" fmla="*/ 2477 h 1212"/>
                <a:gd name="T6" fmla="*/ 1067 w 1799"/>
                <a:gd name="T7" fmla="*/ 2466 h 1212"/>
                <a:gd name="T8" fmla="*/ 848 w 1799"/>
                <a:gd name="T9" fmla="*/ 2472 h 1212"/>
                <a:gd name="T10" fmla="*/ 633 w 1799"/>
                <a:gd name="T11" fmla="*/ 2492 h 1212"/>
                <a:gd name="T12" fmla="*/ 453 w 1799"/>
                <a:gd name="T13" fmla="*/ 2516 h 1212"/>
                <a:gd name="T14" fmla="*/ 343 w 1799"/>
                <a:gd name="T15" fmla="*/ 2477 h 1212"/>
                <a:gd name="T16" fmla="*/ 313 w 1799"/>
                <a:gd name="T17" fmla="*/ 2375 h 1212"/>
                <a:gd name="T18" fmla="*/ 173 w 1799"/>
                <a:gd name="T19" fmla="*/ 1806 h 1212"/>
                <a:gd name="T20" fmla="*/ 67 w 1799"/>
                <a:gd name="T21" fmla="*/ 1331 h 1212"/>
                <a:gd name="T22" fmla="*/ 6 w 1799"/>
                <a:gd name="T23" fmla="*/ 976 h 1212"/>
                <a:gd name="T24" fmla="*/ 46 w 1799"/>
                <a:gd name="T25" fmla="*/ 840 h 1212"/>
                <a:gd name="T26" fmla="*/ 125 w 1799"/>
                <a:gd name="T27" fmla="*/ 719 h 1212"/>
                <a:gd name="T28" fmla="*/ 134 w 1799"/>
                <a:gd name="T29" fmla="*/ 370 h 1212"/>
                <a:gd name="T30" fmla="*/ 186 w 1799"/>
                <a:gd name="T31" fmla="*/ 336 h 1212"/>
                <a:gd name="T32" fmla="*/ 215 w 1799"/>
                <a:gd name="T33" fmla="*/ 251 h 1212"/>
                <a:gd name="T34" fmla="*/ 407 w 1799"/>
                <a:gd name="T35" fmla="*/ 204 h 1212"/>
                <a:gd name="T36" fmla="*/ 566 w 1799"/>
                <a:gd name="T37" fmla="*/ 206 h 1212"/>
                <a:gd name="T38" fmla="*/ 675 w 1799"/>
                <a:gd name="T39" fmla="*/ 217 h 1212"/>
                <a:gd name="T40" fmla="*/ 783 w 1799"/>
                <a:gd name="T41" fmla="*/ 225 h 1212"/>
                <a:gd name="T42" fmla="*/ 894 w 1799"/>
                <a:gd name="T43" fmla="*/ 219 h 1212"/>
                <a:gd name="T44" fmla="*/ 1007 w 1799"/>
                <a:gd name="T45" fmla="*/ 156 h 1212"/>
                <a:gd name="T46" fmla="*/ 1120 w 1799"/>
                <a:gd name="T47" fmla="*/ 80 h 1212"/>
                <a:gd name="T48" fmla="*/ 1237 w 1799"/>
                <a:gd name="T49" fmla="*/ 17 h 1212"/>
                <a:gd name="T50" fmla="*/ 1410 w 1799"/>
                <a:gd name="T51" fmla="*/ 4 h 1212"/>
                <a:gd name="T52" fmla="*/ 1573 w 1799"/>
                <a:gd name="T53" fmla="*/ 58 h 1212"/>
                <a:gd name="T54" fmla="*/ 1732 w 1799"/>
                <a:gd name="T55" fmla="*/ 147 h 1212"/>
                <a:gd name="T56" fmla="*/ 1893 w 1799"/>
                <a:gd name="T57" fmla="*/ 255 h 1212"/>
                <a:gd name="T58" fmla="*/ 1913 w 1799"/>
                <a:gd name="T59" fmla="*/ 273 h 1212"/>
                <a:gd name="T60" fmla="*/ 1972 w 1799"/>
                <a:gd name="T61" fmla="*/ 240 h 1212"/>
                <a:gd name="T62" fmla="*/ 2097 w 1799"/>
                <a:gd name="T63" fmla="*/ 162 h 1212"/>
                <a:gd name="T64" fmla="*/ 2302 w 1799"/>
                <a:gd name="T65" fmla="*/ 82 h 1212"/>
                <a:gd name="T66" fmla="*/ 2492 w 1799"/>
                <a:gd name="T67" fmla="*/ 54 h 1212"/>
                <a:gd name="T68" fmla="*/ 2686 w 1799"/>
                <a:gd name="T69" fmla="*/ 108 h 1212"/>
                <a:gd name="T70" fmla="*/ 2870 w 1799"/>
                <a:gd name="T71" fmla="*/ 229 h 1212"/>
                <a:gd name="T72" fmla="*/ 3048 w 1799"/>
                <a:gd name="T73" fmla="*/ 288 h 1212"/>
                <a:gd name="T74" fmla="*/ 3234 w 1799"/>
                <a:gd name="T75" fmla="*/ 251 h 1212"/>
                <a:gd name="T76" fmla="*/ 3422 w 1799"/>
                <a:gd name="T77" fmla="*/ 227 h 1212"/>
                <a:gd name="T78" fmla="*/ 3612 w 1799"/>
                <a:gd name="T79" fmla="*/ 229 h 1212"/>
                <a:gd name="T80" fmla="*/ 3656 w 1799"/>
                <a:gd name="T81" fmla="*/ 346 h 1212"/>
                <a:gd name="T82" fmla="*/ 3712 w 1799"/>
                <a:gd name="T83" fmla="*/ 377 h 1212"/>
                <a:gd name="T84" fmla="*/ 3725 w 1799"/>
                <a:gd name="T85" fmla="*/ 535 h 1212"/>
                <a:gd name="T86" fmla="*/ 3677 w 1799"/>
                <a:gd name="T87" fmla="*/ 797 h 1212"/>
                <a:gd name="T88" fmla="*/ 3741 w 1799"/>
                <a:gd name="T89" fmla="*/ 942 h 1212"/>
                <a:gd name="T90" fmla="*/ 3720 w 1799"/>
                <a:gd name="T91" fmla="*/ 1124 h 1212"/>
                <a:gd name="T92" fmla="*/ 3551 w 1799"/>
                <a:gd name="T93" fmla="*/ 1544 h 1212"/>
                <a:gd name="T94" fmla="*/ 3472 w 1799"/>
                <a:gd name="T95" fmla="*/ 1773 h 1212"/>
                <a:gd name="T96" fmla="*/ 3374 w 1799"/>
                <a:gd name="T97" fmla="*/ 2113 h 1212"/>
                <a:gd name="T98" fmla="*/ 3275 w 1799"/>
                <a:gd name="T99" fmla="*/ 2436 h 1212"/>
                <a:gd name="T100" fmla="*/ 3234 w 1799"/>
                <a:gd name="T101" fmla="*/ 2553 h 1212"/>
                <a:gd name="T102" fmla="*/ 3173 w 1799"/>
                <a:gd name="T103" fmla="*/ 2589 h 1212"/>
                <a:gd name="T104" fmla="*/ 3050 w 1799"/>
                <a:gd name="T105" fmla="*/ 2579 h 1212"/>
                <a:gd name="T106" fmla="*/ 2933 w 1799"/>
                <a:gd name="T107" fmla="*/ 2557 h 1212"/>
                <a:gd name="T108" fmla="*/ 2820 w 1799"/>
                <a:gd name="T109" fmla="*/ 2533 h 1212"/>
                <a:gd name="T110" fmla="*/ 2661 w 1799"/>
                <a:gd name="T111" fmla="*/ 2514 h 1212"/>
                <a:gd name="T112" fmla="*/ 2469 w 1799"/>
                <a:gd name="T113" fmla="*/ 2498 h 1212"/>
                <a:gd name="T114" fmla="*/ 2275 w 1799"/>
                <a:gd name="T115" fmla="*/ 2496 h 1212"/>
                <a:gd name="T116" fmla="*/ 2143 w 1799"/>
                <a:gd name="T117" fmla="*/ 2529 h 1212"/>
                <a:gd name="T118" fmla="*/ 2070 w 1799"/>
                <a:gd name="T119" fmla="*/ 2589 h 1212"/>
                <a:gd name="T120" fmla="*/ 1945 w 1799"/>
                <a:gd name="T121" fmla="*/ 2613 h 1212"/>
                <a:gd name="T122" fmla="*/ 1815 w 1799"/>
                <a:gd name="T123" fmla="*/ 2620 h 1212"/>
                <a:gd name="T124" fmla="*/ 1723 w 1799"/>
                <a:gd name="T125" fmla="*/ 2624 h 1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9"/>
                <a:gd name="T190" fmla="*/ 0 h 1212"/>
                <a:gd name="T191" fmla="*/ 1799 w 1799"/>
                <a:gd name="T192" fmla="*/ 1212 h 1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9" h="1212">
                  <a:moveTo>
                    <a:pt x="813" y="1212"/>
                  </a:moveTo>
                  <a:lnTo>
                    <a:pt x="795" y="1210"/>
                  </a:lnTo>
                  <a:lnTo>
                    <a:pt x="776" y="1207"/>
                  </a:lnTo>
                  <a:lnTo>
                    <a:pt x="757" y="1205"/>
                  </a:lnTo>
                  <a:lnTo>
                    <a:pt x="739" y="1202"/>
                  </a:lnTo>
                  <a:lnTo>
                    <a:pt x="720" y="1198"/>
                  </a:lnTo>
                  <a:lnTo>
                    <a:pt x="703" y="1192"/>
                  </a:lnTo>
                  <a:lnTo>
                    <a:pt x="687" y="1185"/>
                  </a:lnTo>
                  <a:lnTo>
                    <a:pt x="673" y="1176"/>
                  </a:lnTo>
                  <a:lnTo>
                    <a:pt x="668" y="1168"/>
                  </a:lnTo>
                  <a:lnTo>
                    <a:pt x="665" y="1161"/>
                  </a:lnTo>
                  <a:lnTo>
                    <a:pt x="663" y="1155"/>
                  </a:lnTo>
                  <a:lnTo>
                    <a:pt x="661" y="1148"/>
                  </a:lnTo>
                  <a:lnTo>
                    <a:pt x="639" y="1146"/>
                  </a:lnTo>
                  <a:lnTo>
                    <a:pt x="618" y="1144"/>
                  </a:lnTo>
                  <a:lnTo>
                    <a:pt x="595" y="1142"/>
                  </a:lnTo>
                  <a:lnTo>
                    <a:pt x="574" y="1141"/>
                  </a:lnTo>
                  <a:lnTo>
                    <a:pt x="553" y="1140"/>
                  </a:lnTo>
                  <a:lnTo>
                    <a:pt x="532" y="1140"/>
                  </a:lnTo>
                  <a:lnTo>
                    <a:pt x="511" y="1139"/>
                  </a:lnTo>
                  <a:lnTo>
                    <a:pt x="490" y="1139"/>
                  </a:lnTo>
                  <a:lnTo>
                    <a:pt x="469" y="1139"/>
                  </a:lnTo>
                  <a:lnTo>
                    <a:pt x="448" y="1140"/>
                  </a:lnTo>
                  <a:lnTo>
                    <a:pt x="427" y="1141"/>
                  </a:lnTo>
                  <a:lnTo>
                    <a:pt x="406" y="1142"/>
                  </a:lnTo>
                  <a:lnTo>
                    <a:pt x="385" y="1144"/>
                  </a:lnTo>
                  <a:lnTo>
                    <a:pt x="364" y="1145"/>
                  </a:lnTo>
                  <a:lnTo>
                    <a:pt x="342" y="1147"/>
                  </a:lnTo>
                  <a:lnTo>
                    <a:pt x="321" y="1149"/>
                  </a:lnTo>
                  <a:lnTo>
                    <a:pt x="303" y="1151"/>
                  </a:lnTo>
                  <a:lnTo>
                    <a:pt x="286" y="1154"/>
                  </a:lnTo>
                  <a:lnTo>
                    <a:pt x="269" y="1156"/>
                  </a:lnTo>
                  <a:lnTo>
                    <a:pt x="251" y="1158"/>
                  </a:lnTo>
                  <a:lnTo>
                    <a:pt x="234" y="1160"/>
                  </a:lnTo>
                  <a:lnTo>
                    <a:pt x="217" y="1162"/>
                  </a:lnTo>
                  <a:lnTo>
                    <a:pt x="200" y="1163"/>
                  </a:lnTo>
                  <a:lnTo>
                    <a:pt x="184" y="1163"/>
                  </a:lnTo>
                  <a:lnTo>
                    <a:pt x="176" y="1159"/>
                  </a:lnTo>
                  <a:lnTo>
                    <a:pt x="169" y="1152"/>
                  </a:lnTo>
                  <a:lnTo>
                    <a:pt x="164" y="1144"/>
                  </a:lnTo>
                  <a:lnTo>
                    <a:pt x="160" y="1133"/>
                  </a:lnTo>
                  <a:lnTo>
                    <a:pt x="156" y="1123"/>
                  </a:lnTo>
                  <a:lnTo>
                    <a:pt x="154" y="1114"/>
                  </a:lnTo>
                  <a:lnTo>
                    <a:pt x="152" y="1105"/>
                  </a:lnTo>
                  <a:lnTo>
                    <a:pt x="150" y="1097"/>
                  </a:lnTo>
                  <a:lnTo>
                    <a:pt x="137" y="1044"/>
                  </a:lnTo>
                  <a:lnTo>
                    <a:pt x="124" y="992"/>
                  </a:lnTo>
                  <a:lnTo>
                    <a:pt x="110" y="939"/>
                  </a:lnTo>
                  <a:lnTo>
                    <a:pt x="97" y="887"/>
                  </a:lnTo>
                  <a:lnTo>
                    <a:pt x="83" y="834"/>
                  </a:lnTo>
                  <a:lnTo>
                    <a:pt x="70" y="783"/>
                  </a:lnTo>
                  <a:lnTo>
                    <a:pt x="57" y="731"/>
                  </a:lnTo>
                  <a:lnTo>
                    <a:pt x="45" y="680"/>
                  </a:lnTo>
                  <a:lnTo>
                    <a:pt x="39" y="648"/>
                  </a:lnTo>
                  <a:lnTo>
                    <a:pt x="32" y="615"/>
                  </a:lnTo>
                  <a:lnTo>
                    <a:pt x="25" y="581"/>
                  </a:lnTo>
                  <a:lnTo>
                    <a:pt x="19" y="548"/>
                  </a:lnTo>
                  <a:lnTo>
                    <a:pt x="13" y="516"/>
                  </a:lnTo>
                  <a:lnTo>
                    <a:pt x="8" y="483"/>
                  </a:lnTo>
                  <a:lnTo>
                    <a:pt x="3" y="451"/>
                  </a:lnTo>
                  <a:lnTo>
                    <a:pt x="0" y="420"/>
                  </a:lnTo>
                  <a:lnTo>
                    <a:pt x="4" y="408"/>
                  </a:lnTo>
                  <a:lnTo>
                    <a:pt x="9" y="399"/>
                  </a:lnTo>
                  <a:lnTo>
                    <a:pt x="15" y="393"/>
                  </a:lnTo>
                  <a:lnTo>
                    <a:pt x="22" y="388"/>
                  </a:lnTo>
                  <a:lnTo>
                    <a:pt x="31" y="384"/>
                  </a:lnTo>
                  <a:lnTo>
                    <a:pt x="40" y="380"/>
                  </a:lnTo>
                  <a:lnTo>
                    <a:pt x="49" y="375"/>
                  </a:lnTo>
                  <a:lnTo>
                    <a:pt x="59" y="368"/>
                  </a:lnTo>
                  <a:lnTo>
                    <a:pt x="60" y="332"/>
                  </a:lnTo>
                  <a:lnTo>
                    <a:pt x="61" y="299"/>
                  </a:lnTo>
                  <a:lnTo>
                    <a:pt x="60" y="253"/>
                  </a:lnTo>
                  <a:lnTo>
                    <a:pt x="59" y="175"/>
                  </a:lnTo>
                  <a:lnTo>
                    <a:pt x="62" y="173"/>
                  </a:lnTo>
                  <a:lnTo>
                    <a:pt x="64" y="171"/>
                  </a:lnTo>
                  <a:lnTo>
                    <a:pt x="67" y="169"/>
                  </a:lnTo>
                  <a:lnTo>
                    <a:pt x="70" y="166"/>
                  </a:lnTo>
                  <a:lnTo>
                    <a:pt x="75" y="163"/>
                  </a:lnTo>
                  <a:lnTo>
                    <a:pt x="81" y="160"/>
                  </a:lnTo>
                  <a:lnTo>
                    <a:pt x="89" y="155"/>
                  </a:lnTo>
                  <a:lnTo>
                    <a:pt x="100" y="148"/>
                  </a:lnTo>
                  <a:lnTo>
                    <a:pt x="101" y="140"/>
                  </a:lnTo>
                  <a:lnTo>
                    <a:pt x="102" y="132"/>
                  </a:lnTo>
                  <a:lnTo>
                    <a:pt x="102" y="124"/>
                  </a:lnTo>
                  <a:lnTo>
                    <a:pt x="103" y="116"/>
                  </a:lnTo>
                  <a:lnTo>
                    <a:pt x="117" y="108"/>
                  </a:lnTo>
                  <a:lnTo>
                    <a:pt x="135" y="102"/>
                  </a:lnTo>
                  <a:lnTo>
                    <a:pt x="154" y="98"/>
                  </a:lnTo>
                  <a:lnTo>
                    <a:pt x="174" y="95"/>
                  </a:lnTo>
                  <a:lnTo>
                    <a:pt x="195" y="94"/>
                  </a:lnTo>
                  <a:lnTo>
                    <a:pt x="215" y="94"/>
                  </a:lnTo>
                  <a:lnTo>
                    <a:pt x="235" y="94"/>
                  </a:lnTo>
                  <a:lnTo>
                    <a:pt x="252" y="94"/>
                  </a:lnTo>
                  <a:lnTo>
                    <a:pt x="262" y="95"/>
                  </a:lnTo>
                  <a:lnTo>
                    <a:pt x="271" y="95"/>
                  </a:lnTo>
                  <a:lnTo>
                    <a:pt x="281" y="96"/>
                  </a:lnTo>
                  <a:lnTo>
                    <a:pt x="291" y="97"/>
                  </a:lnTo>
                  <a:lnTo>
                    <a:pt x="301" y="98"/>
                  </a:lnTo>
                  <a:lnTo>
                    <a:pt x="313" y="99"/>
                  </a:lnTo>
                  <a:lnTo>
                    <a:pt x="323" y="100"/>
                  </a:lnTo>
                  <a:lnTo>
                    <a:pt x="333" y="101"/>
                  </a:lnTo>
                  <a:lnTo>
                    <a:pt x="344" y="101"/>
                  </a:lnTo>
                  <a:lnTo>
                    <a:pt x="354" y="102"/>
                  </a:lnTo>
                  <a:lnTo>
                    <a:pt x="364" y="103"/>
                  </a:lnTo>
                  <a:lnTo>
                    <a:pt x="375" y="104"/>
                  </a:lnTo>
                  <a:lnTo>
                    <a:pt x="385" y="104"/>
                  </a:lnTo>
                  <a:lnTo>
                    <a:pt x="396" y="105"/>
                  </a:lnTo>
                  <a:lnTo>
                    <a:pt x="406" y="105"/>
                  </a:lnTo>
                  <a:lnTo>
                    <a:pt x="417" y="105"/>
                  </a:lnTo>
                  <a:lnTo>
                    <a:pt x="428" y="101"/>
                  </a:lnTo>
                  <a:lnTo>
                    <a:pt x="438" y="96"/>
                  </a:lnTo>
                  <a:lnTo>
                    <a:pt x="449" y="91"/>
                  </a:lnTo>
                  <a:lnTo>
                    <a:pt x="460" y="85"/>
                  </a:lnTo>
                  <a:lnTo>
                    <a:pt x="471" y="79"/>
                  </a:lnTo>
                  <a:lnTo>
                    <a:pt x="482" y="72"/>
                  </a:lnTo>
                  <a:lnTo>
                    <a:pt x="492" y="66"/>
                  </a:lnTo>
                  <a:lnTo>
                    <a:pt x="503" y="59"/>
                  </a:lnTo>
                  <a:lnTo>
                    <a:pt x="514" y="52"/>
                  </a:lnTo>
                  <a:lnTo>
                    <a:pt x="525" y="44"/>
                  </a:lnTo>
                  <a:lnTo>
                    <a:pt x="536" y="37"/>
                  </a:lnTo>
                  <a:lnTo>
                    <a:pt x="547" y="31"/>
                  </a:lnTo>
                  <a:lnTo>
                    <a:pt x="558" y="24"/>
                  </a:lnTo>
                  <a:lnTo>
                    <a:pt x="570" y="18"/>
                  </a:lnTo>
                  <a:lnTo>
                    <a:pt x="581" y="13"/>
                  </a:lnTo>
                  <a:lnTo>
                    <a:pt x="592" y="8"/>
                  </a:lnTo>
                  <a:lnTo>
                    <a:pt x="610" y="4"/>
                  </a:lnTo>
                  <a:lnTo>
                    <a:pt x="627" y="1"/>
                  </a:lnTo>
                  <a:lnTo>
                    <a:pt x="643" y="0"/>
                  </a:lnTo>
                  <a:lnTo>
                    <a:pt x="659" y="0"/>
                  </a:lnTo>
                  <a:lnTo>
                    <a:pt x="675" y="2"/>
                  </a:lnTo>
                  <a:lnTo>
                    <a:pt x="691" y="5"/>
                  </a:lnTo>
                  <a:lnTo>
                    <a:pt x="707" y="9"/>
                  </a:lnTo>
                  <a:lnTo>
                    <a:pt x="722" y="14"/>
                  </a:lnTo>
                  <a:lnTo>
                    <a:pt x="737" y="20"/>
                  </a:lnTo>
                  <a:lnTo>
                    <a:pt x="753" y="27"/>
                  </a:lnTo>
                  <a:lnTo>
                    <a:pt x="768" y="34"/>
                  </a:lnTo>
                  <a:lnTo>
                    <a:pt x="783" y="42"/>
                  </a:lnTo>
                  <a:lnTo>
                    <a:pt x="798" y="51"/>
                  </a:lnTo>
                  <a:lnTo>
                    <a:pt x="814" y="60"/>
                  </a:lnTo>
                  <a:lnTo>
                    <a:pt x="829" y="68"/>
                  </a:lnTo>
                  <a:lnTo>
                    <a:pt x="845" y="77"/>
                  </a:lnTo>
                  <a:lnTo>
                    <a:pt x="867" y="93"/>
                  </a:lnTo>
                  <a:lnTo>
                    <a:pt x="885" y="104"/>
                  </a:lnTo>
                  <a:lnTo>
                    <a:pt x="897" y="113"/>
                  </a:lnTo>
                  <a:lnTo>
                    <a:pt x="906" y="118"/>
                  </a:lnTo>
                  <a:lnTo>
                    <a:pt x="911" y="122"/>
                  </a:lnTo>
                  <a:lnTo>
                    <a:pt x="913" y="124"/>
                  </a:lnTo>
                  <a:lnTo>
                    <a:pt x="915" y="125"/>
                  </a:lnTo>
                  <a:lnTo>
                    <a:pt x="915" y="126"/>
                  </a:lnTo>
                  <a:lnTo>
                    <a:pt x="916" y="126"/>
                  </a:lnTo>
                  <a:lnTo>
                    <a:pt x="918" y="126"/>
                  </a:lnTo>
                  <a:lnTo>
                    <a:pt x="919" y="127"/>
                  </a:lnTo>
                  <a:lnTo>
                    <a:pt x="920" y="127"/>
                  </a:lnTo>
                  <a:lnTo>
                    <a:pt x="932" y="119"/>
                  </a:lnTo>
                  <a:lnTo>
                    <a:pt x="944" y="111"/>
                  </a:lnTo>
                  <a:lnTo>
                    <a:pt x="956" y="103"/>
                  </a:lnTo>
                  <a:lnTo>
                    <a:pt x="967" y="96"/>
                  </a:lnTo>
                  <a:lnTo>
                    <a:pt x="979" y="89"/>
                  </a:lnTo>
                  <a:lnTo>
                    <a:pt x="992" y="82"/>
                  </a:lnTo>
                  <a:lnTo>
                    <a:pt x="1004" y="75"/>
                  </a:lnTo>
                  <a:lnTo>
                    <a:pt x="1017" y="68"/>
                  </a:lnTo>
                  <a:lnTo>
                    <a:pt x="1040" y="60"/>
                  </a:lnTo>
                  <a:lnTo>
                    <a:pt x="1062" y="52"/>
                  </a:lnTo>
                  <a:lnTo>
                    <a:pt x="1082" y="44"/>
                  </a:lnTo>
                  <a:lnTo>
                    <a:pt x="1102" y="38"/>
                  </a:lnTo>
                  <a:lnTo>
                    <a:pt x="1121" y="33"/>
                  </a:lnTo>
                  <a:lnTo>
                    <a:pt x="1139" y="29"/>
                  </a:lnTo>
                  <a:lnTo>
                    <a:pt x="1157" y="26"/>
                  </a:lnTo>
                  <a:lnTo>
                    <a:pt x="1175" y="25"/>
                  </a:lnTo>
                  <a:lnTo>
                    <a:pt x="1193" y="25"/>
                  </a:lnTo>
                  <a:lnTo>
                    <a:pt x="1211" y="26"/>
                  </a:lnTo>
                  <a:lnTo>
                    <a:pt x="1229" y="29"/>
                  </a:lnTo>
                  <a:lnTo>
                    <a:pt x="1247" y="34"/>
                  </a:lnTo>
                  <a:lnTo>
                    <a:pt x="1266" y="40"/>
                  </a:lnTo>
                  <a:lnTo>
                    <a:pt x="1286" y="50"/>
                  </a:lnTo>
                  <a:lnTo>
                    <a:pt x="1307" y="60"/>
                  </a:lnTo>
                  <a:lnTo>
                    <a:pt x="1329" y="73"/>
                  </a:lnTo>
                  <a:lnTo>
                    <a:pt x="1345" y="85"/>
                  </a:lnTo>
                  <a:lnTo>
                    <a:pt x="1360" y="96"/>
                  </a:lnTo>
                  <a:lnTo>
                    <a:pt x="1374" y="106"/>
                  </a:lnTo>
                  <a:lnTo>
                    <a:pt x="1388" y="115"/>
                  </a:lnTo>
                  <a:lnTo>
                    <a:pt x="1403" y="122"/>
                  </a:lnTo>
                  <a:lnTo>
                    <a:pt x="1419" y="128"/>
                  </a:lnTo>
                  <a:lnTo>
                    <a:pt x="1437" y="131"/>
                  </a:lnTo>
                  <a:lnTo>
                    <a:pt x="1459" y="133"/>
                  </a:lnTo>
                  <a:lnTo>
                    <a:pt x="1477" y="130"/>
                  </a:lnTo>
                  <a:lnTo>
                    <a:pt x="1495" y="126"/>
                  </a:lnTo>
                  <a:lnTo>
                    <a:pt x="1513" y="123"/>
                  </a:lnTo>
                  <a:lnTo>
                    <a:pt x="1531" y="120"/>
                  </a:lnTo>
                  <a:lnTo>
                    <a:pt x="1548" y="116"/>
                  </a:lnTo>
                  <a:lnTo>
                    <a:pt x="1566" y="113"/>
                  </a:lnTo>
                  <a:lnTo>
                    <a:pt x="1584" y="111"/>
                  </a:lnTo>
                  <a:lnTo>
                    <a:pt x="1602" y="108"/>
                  </a:lnTo>
                  <a:lnTo>
                    <a:pt x="1620" y="107"/>
                  </a:lnTo>
                  <a:lnTo>
                    <a:pt x="1638" y="105"/>
                  </a:lnTo>
                  <a:lnTo>
                    <a:pt x="1656" y="104"/>
                  </a:lnTo>
                  <a:lnTo>
                    <a:pt x="1674" y="103"/>
                  </a:lnTo>
                  <a:lnTo>
                    <a:pt x="1692" y="104"/>
                  </a:lnTo>
                  <a:lnTo>
                    <a:pt x="1711" y="104"/>
                  </a:lnTo>
                  <a:lnTo>
                    <a:pt x="1729" y="106"/>
                  </a:lnTo>
                  <a:lnTo>
                    <a:pt x="1749" y="108"/>
                  </a:lnTo>
                  <a:lnTo>
                    <a:pt x="1753" y="119"/>
                  </a:lnTo>
                  <a:lnTo>
                    <a:pt x="1754" y="132"/>
                  </a:lnTo>
                  <a:lnTo>
                    <a:pt x="1752" y="146"/>
                  </a:lnTo>
                  <a:lnTo>
                    <a:pt x="1750" y="160"/>
                  </a:lnTo>
                  <a:lnTo>
                    <a:pt x="1753" y="162"/>
                  </a:lnTo>
                  <a:lnTo>
                    <a:pt x="1758" y="165"/>
                  </a:lnTo>
                  <a:lnTo>
                    <a:pt x="1764" y="167"/>
                  </a:lnTo>
                  <a:lnTo>
                    <a:pt x="1770" y="170"/>
                  </a:lnTo>
                  <a:lnTo>
                    <a:pt x="1777" y="174"/>
                  </a:lnTo>
                  <a:lnTo>
                    <a:pt x="1784" y="177"/>
                  </a:lnTo>
                  <a:lnTo>
                    <a:pt x="1791" y="180"/>
                  </a:lnTo>
                  <a:lnTo>
                    <a:pt x="1796" y="183"/>
                  </a:lnTo>
                  <a:lnTo>
                    <a:pt x="1792" y="208"/>
                  </a:lnTo>
                  <a:lnTo>
                    <a:pt x="1783" y="247"/>
                  </a:lnTo>
                  <a:lnTo>
                    <a:pt x="1774" y="283"/>
                  </a:lnTo>
                  <a:lnTo>
                    <a:pt x="1767" y="301"/>
                  </a:lnTo>
                  <a:lnTo>
                    <a:pt x="1764" y="326"/>
                  </a:lnTo>
                  <a:lnTo>
                    <a:pt x="1762" y="344"/>
                  </a:lnTo>
                  <a:lnTo>
                    <a:pt x="1760" y="368"/>
                  </a:lnTo>
                  <a:lnTo>
                    <a:pt x="1756" y="407"/>
                  </a:lnTo>
                  <a:lnTo>
                    <a:pt x="1766" y="414"/>
                  </a:lnTo>
                  <a:lnTo>
                    <a:pt x="1776" y="421"/>
                  </a:lnTo>
                  <a:lnTo>
                    <a:pt x="1784" y="427"/>
                  </a:lnTo>
                  <a:lnTo>
                    <a:pt x="1791" y="435"/>
                  </a:lnTo>
                  <a:lnTo>
                    <a:pt x="1796" y="443"/>
                  </a:lnTo>
                  <a:lnTo>
                    <a:pt x="1799" y="454"/>
                  </a:lnTo>
                  <a:lnTo>
                    <a:pt x="1799" y="466"/>
                  </a:lnTo>
                  <a:lnTo>
                    <a:pt x="1797" y="480"/>
                  </a:lnTo>
                  <a:lnTo>
                    <a:pt x="1781" y="519"/>
                  </a:lnTo>
                  <a:lnTo>
                    <a:pt x="1765" y="557"/>
                  </a:lnTo>
                  <a:lnTo>
                    <a:pt x="1749" y="597"/>
                  </a:lnTo>
                  <a:lnTo>
                    <a:pt x="1732" y="635"/>
                  </a:lnTo>
                  <a:lnTo>
                    <a:pt x="1716" y="674"/>
                  </a:lnTo>
                  <a:lnTo>
                    <a:pt x="1700" y="713"/>
                  </a:lnTo>
                  <a:lnTo>
                    <a:pt x="1685" y="752"/>
                  </a:lnTo>
                  <a:lnTo>
                    <a:pt x="1670" y="792"/>
                  </a:lnTo>
                  <a:lnTo>
                    <a:pt x="1668" y="800"/>
                  </a:lnTo>
                  <a:lnTo>
                    <a:pt x="1665" y="808"/>
                  </a:lnTo>
                  <a:lnTo>
                    <a:pt x="1662" y="819"/>
                  </a:lnTo>
                  <a:lnTo>
                    <a:pt x="1658" y="834"/>
                  </a:lnTo>
                  <a:lnTo>
                    <a:pt x="1651" y="855"/>
                  </a:lnTo>
                  <a:lnTo>
                    <a:pt x="1642" y="885"/>
                  </a:lnTo>
                  <a:lnTo>
                    <a:pt x="1630" y="925"/>
                  </a:lnTo>
                  <a:lnTo>
                    <a:pt x="1615" y="976"/>
                  </a:lnTo>
                  <a:lnTo>
                    <a:pt x="1599" y="1025"/>
                  </a:lnTo>
                  <a:lnTo>
                    <a:pt x="1588" y="1063"/>
                  </a:lnTo>
                  <a:lnTo>
                    <a:pt x="1579" y="1090"/>
                  </a:lnTo>
                  <a:lnTo>
                    <a:pt x="1572" y="1111"/>
                  </a:lnTo>
                  <a:lnTo>
                    <a:pt x="1568" y="1125"/>
                  </a:lnTo>
                  <a:lnTo>
                    <a:pt x="1564" y="1137"/>
                  </a:lnTo>
                  <a:lnTo>
                    <a:pt x="1560" y="1148"/>
                  </a:lnTo>
                  <a:lnTo>
                    <a:pt x="1556" y="1160"/>
                  </a:lnTo>
                  <a:lnTo>
                    <a:pt x="1552" y="1170"/>
                  </a:lnTo>
                  <a:lnTo>
                    <a:pt x="1548" y="1179"/>
                  </a:lnTo>
                  <a:lnTo>
                    <a:pt x="1545" y="1185"/>
                  </a:lnTo>
                  <a:lnTo>
                    <a:pt x="1541" y="1189"/>
                  </a:lnTo>
                  <a:lnTo>
                    <a:pt x="1536" y="1193"/>
                  </a:lnTo>
                  <a:lnTo>
                    <a:pt x="1529" y="1195"/>
                  </a:lnTo>
                  <a:lnTo>
                    <a:pt x="1519" y="1196"/>
                  </a:lnTo>
                  <a:lnTo>
                    <a:pt x="1506" y="1197"/>
                  </a:lnTo>
                  <a:lnTo>
                    <a:pt x="1494" y="1196"/>
                  </a:lnTo>
                  <a:lnTo>
                    <a:pt x="1483" y="1194"/>
                  </a:lnTo>
                  <a:lnTo>
                    <a:pt x="1472" y="1192"/>
                  </a:lnTo>
                  <a:lnTo>
                    <a:pt x="1460" y="1191"/>
                  </a:lnTo>
                  <a:lnTo>
                    <a:pt x="1448" y="1189"/>
                  </a:lnTo>
                  <a:lnTo>
                    <a:pt x="1437" y="1187"/>
                  </a:lnTo>
                  <a:lnTo>
                    <a:pt x="1426" y="1185"/>
                  </a:lnTo>
                  <a:lnTo>
                    <a:pt x="1415" y="1183"/>
                  </a:lnTo>
                  <a:lnTo>
                    <a:pt x="1404" y="1181"/>
                  </a:lnTo>
                  <a:lnTo>
                    <a:pt x="1393" y="1179"/>
                  </a:lnTo>
                  <a:lnTo>
                    <a:pt x="1383" y="1177"/>
                  </a:lnTo>
                  <a:lnTo>
                    <a:pt x="1372" y="1174"/>
                  </a:lnTo>
                  <a:lnTo>
                    <a:pt x="1361" y="1172"/>
                  </a:lnTo>
                  <a:lnTo>
                    <a:pt x="1350" y="1170"/>
                  </a:lnTo>
                  <a:lnTo>
                    <a:pt x="1340" y="1168"/>
                  </a:lnTo>
                  <a:lnTo>
                    <a:pt x="1329" y="1166"/>
                  </a:lnTo>
                  <a:lnTo>
                    <a:pt x="1311" y="1164"/>
                  </a:lnTo>
                  <a:lnTo>
                    <a:pt x="1292" y="1162"/>
                  </a:lnTo>
                  <a:lnTo>
                    <a:pt x="1274" y="1161"/>
                  </a:lnTo>
                  <a:lnTo>
                    <a:pt x="1256" y="1159"/>
                  </a:lnTo>
                  <a:lnTo>
                    <a:pt x="1237" y="1157"/>
                  </a:lnTo>
                  <a:lnTo>
                    <a:pt x="1219" y="1156"/>
                  </a:lnTo>
                  <a:lnTo>
                    <a:pt x="1200" y="1155"/>
                  </a:lnTo>
                  <a:lnTo>
                    <a:pt x="1182" y="1154"/>
                  </a:lnTo>
                  <a:lnTo>
                    <a:pt x="1162" y="1153"/>
                  </a:lnTo>
                  <a:lnTo>
                    <a:pt x="1144" y="1153"/>
                  </a:lnTo>
                  <a:lnTo>
                    <a:pt x="1125" y="1153"/>
                  </a:lnTo>
                  <a:lnTo>
                    <a:pt x="1107" y="1153"/>
                  </a:lnTo>
                  <a:lnTo>
                    <a:pt x="1089" y="1153"/>
                  </a:lnTo>
                  <a:lnTo>
                    <a:pt x="1071" y="1154"/>
                  </a:lnTo>
                  <a:lnTo>
                    <a:pt x="1054" y="1156"/>
                  </a:lnTo>
                  <a:lnTo>
                    <a:pt x="1036" y="1158"/>
                  </a:lnTo>
                  <a:lnTo>
                    <a:pt x="1029" y="1163"/>
                  </a:lnTo>
                  <a:lnTo>
                    <a:pt x="1026" y="1168"/>
                  </a:lnTo>
                  <a:lnTo>
                    <a:pt x="1024" y="1174"/>
                  </a:lnTo>
                  <a:lnTo>
                    <a:pt x="1021" y="1182"/>
                  </a:lnTo>
                  <a:lnTo>
                    <a:pt x="1012" y="1187"/>
                  </a:lnTo>
                  <a:lnTo>
                    <a:pt x="1002" y="1192"/>
                  </a:lnTo>
                  <a:lnTo>
                    <a:pt x="991" y="1196"/>
                  </a:lnTo>
                  <a:lnTo>
                    <a:pt x="980" y="1199"/>
                  </a:lnTo>
                  <a:lnTo>
                    <a:pt x="968" y="1202"/>
                  </a:lnTo>
                  <a:lnTo>
                    <a:pt x="956" y="1204"/>
                  </a:lnTo>
                  <a:lnTo>
                    <a:pt x="944" y="1205"/>
                  </a:lnTo>
                  <a:lnTo>
                    <a:pt x="931" y="1207"/>
                  </a:lnTo>
                  <a:lnTo>
                    <a:pt x="919" y="1208"/>
                  </a:lnTo>
                  <a:lnTo>
                    <a:pt x="906" y="1208"/>
                  </a:lnTo>
                  <a:lnTo>
                    <a:pt x="894" y="1209"/>
                  </a:lnTo>
                  <a:lnTo>
                    <a:pt x="882" y="1210"/>
                  </a:lnTo>
                  <a:lnTo>
                    <a:pt x="869" y="1210"/>
                  </a:lnTo>
                  <a:lnTo>
                    <a:pt x="858" y="1211"/>
                  </a:lnTo>
                  <a:lnTo>
                    <a:pt x="847" y="1211"/>
                  </a:lnTo>
                  <a:lnTo>
                    <a:pt x="837" y="1212"/>
                  </a:lnTo>
                  <a:lnTo>
                    <a:pt x="831" y="1212"/>
                  </a:lnTo>
                  <a:lnTo>
                    <a:pt x="825" y="1212"/>
                  </a:lnTo>
                  <a:lnTo>
                    <a:pt x="819" y="1212"/>
                  </a:lnTo>
                  <a:lnTo>
                    <a:pt x="813" y="1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434" y="1990"/>
              <a:ext cx="3688" cy="1624"/>
            </a:xfrm>
            <a:custGeom>
              <a:avLst/>
              <a:gdLst>
                <a:gd name="T0" fmla="*/ 1665 w 1765"/>
                <a:gd name="T1" fmla="*/ 1622 h 750"/>
                <a:gd name="T2" fmla="*/ 1530 w 1765"/>
                <a:gd name="T3" fmla="*/ 1613 h 750"/>
                <a:gd name="T4" fmla="*/ 1417 w 1765"/>
                <a:gd name="T5" fmla="*/ 1583 h 750"/>
                <a:gd name="T6" fmla="*/ 1358 w 1765"/>
                <a:gd name="T7" fmla="*/ 1507 h 750"/>
                <a:gd name="T8" fmla="*/ 1103 w 1765"/>
                <a:gd name="T9" fmla="*/ 1485 h 750"/>
                <a:gd name="T10" fmla="*/ 817 w 1765"/>
                <a:gd name="T11" fmla="*/ 1488 h 750"/>
                <a:gd name="T12" fmla="*/ 527 w 1765"/>
                <a:gd name="T13" fmla="*/ 1511 h 750"/>
                <a:gd name="T14" fmla="*/ 387 w 1765"/>
                <a:gd name="T15" fmla="*/ 1529 h 750"/>
                <a:gd name="T16" fmla="*/ 343 w 1765"/>
                <a:gd name="T17" fmla="*/ 1527 h 750"/>
                <a:gd name="T18" fmla="*/ 299 w 1765"/>
                <a:gd name="T19" fmla="*/ 1373 h 750"/>
                <a:gd name="T20" fmla="*/ 144 w 1765"/>
                <a:gd name="T21" fmla="*/ 736 h 750"/>
                <a:gd name="T22" fmla="*/ 50 w 1765"/>
                <a:gd name="T23" fmla="*/ 303 h 750"/>
                <a:gd name="T24" fmla="*/ 0 w 1765"/>
                <a:gd name="T25" fmla="*/ 0 h 750"/>
                <a:gd name="T26" fmla="*/ 27 w 1765"/>
                <a:gd name="T27" fmla="*/ 67 h 750"/>
                <a:gd name="T28" fmla="*/ 100 w 1765"/>
                <a:gd name="T29" fmla="*/ 411 h 750"/>
                <a:gd name="T30" fmla="*/ 192 w 1765"/>
                <a:gd name="T31" fmla="*/ 767 h 750"/>
                <a:gd name="T32" fmla="*/ 282 w 1765"/>
                <a:gd name="T33" fmla="*/ 1154 h 750"/>
                <a:gd name="T34" fmla="*/ 334 w 1765"/>
                <a:gd name="T35" fmla="*/ 1360 h 750"/>
                <a:gd name="T36" fmla="*/ 389 w 1765"/>
                <a:gd name="T37" fmla="*/ 1462 h 750"/>
                <a:gd name="T38" fmla="*/ 514 w 1765"/>
                <a:gd name="T39" fmla="*/ 1449 h 750"/>
                <a:gd name="T40" fmla="*/ 606 w 1765"/>
                <a:gd name="T41" fmla="*/ 1444 h 750"/>
                <a:gd name="T42" fmla="*/ 713 w 1765"/>
                <a:gd name="T43" fmla="*/ 1440 h 750"/>
                <a:gd name="T44" fmla="*/ 819 w 1765"/>
                <a:gd name="T45" fmla="*/ 1438 h 750"/>
                <a:gd name="T46" fmla="*/ 963 w 1765"/>
                <a:gd name="T47" fmla="*/ 1440 h 750"/>
                <a:gd name="T48" fmla="*/ 1135 w 1765"/>
                <a:gd name="T49" fmla="*/ 1449 h 750"/>
                <a:gd name="T50" fmla="*/ 1308 w 1765"/>
                <a:gd name="T51" fmla="*/ 1457 h 750"/>
                <a:gd name="T52" fmla="*/ 1431 w 1765"/>
                <a:gd name="T53" fmla="*/ 1466 h 750"/>
                <a:gd name="T54" fmla="*/ 1486 w 1765"/>
                <a:gd name="T55" fmla="*/ 1481 h 750"/>
                <a:gd name="T56" fmla="*/ 1461 w 1765"/>
                <a:gd name="T57" fmla="*/ 1546 h 750"/>
                <a:gd name="T58" fmla="*/ 1607 w 1765"/>
                <a:gd name="T59" fmla="*/ 1587 h 750"/>
                <a:gd name="T60" fmla="*/ 1835 w 1765"/>
                <a:gd name="T61" fmla="*/ 1592 h 750"/>
                <a:gd name="T62" fmla="*/ 1979 w 1765"/>
                <a:gd name="T63" fmla="*/ 1544 h 750"/>
                <a:gd name="T64" fmla="*/ 1962 w 1765"/>
                <a:gd name="T65" fmla="*/ 1485 h 750"/>
                <a:gd name="T66" fmla="*/ 2188 w 1765"/>
                <a:gd name="T67" fmla="*/ 1472 h 750"/>
                <a:gd name="T68" fmla="*/ 2418 w 1765"/>
                <a:gd name="T69" fmla="*/ 1472 h 750"/>
                <a:gd name="T70" fmla="*/ 2647 w 1765"/>
                <a:gd name="T71" fmla="*/ 1481 h 750"/>
                <a:gd name="T72" fmla="*/ 2884 w 1765"/>
                <a:gd name="T73" fmla="*/ 1514 h 750"/>
                <a:gd name="T74" fmla="*/ 3053 w 1765"/>
                <a:gd name="T75" fmla="*/ 1544 h 750"/>
                <a:gd name="T76" fmla="*/ 3141 w 1765"/>
                <a:gd name="T77" fmla="*/ 1555 h 750"/>
                <a:gd name="T78" fmla="*/ 3268 w 1765"/>
                <a:gd name="T79" fmla="*/ 1193 h 750"/>
                <a:gd name="T80" fmla="*/ 3450 w 1765"/>
                <a:gd name="T81" fmla="*/ 602 h 750"/>
                <a:gd name="T82" fmla="*/ 3527 w 1765"/>
                <a:gd name="T83" fmla="*/ 401 h 750"/>
                <a:gd name="T84" fmla="*/ 3609 w 1765"/>
                <a:gd name="T85" fmla="*/ 236 h 750"/>
                <a:gd name="T86" fmla="*/ 3667 w 1765"/>
                <a:gd name="T87" fmla="*/ 95 h 750"/>
                <a:gd name="T88" fmla="*/ 3688 w 1765"/>
                <a:gd name="T89" fmla="*/ 67 h 750"/>
                <a:gd name="T90" fmla="*/ 3573 w 1765"/>
                <a:gd name="T91" fmla="*/ 368 h 750"/>
                <a:gd name="T92" fmla="*/ 3483 w 1765"/>
                <a:gd name="T93" fmla="*/ 593 h 750"/>
                <a:gd name="T94" fmla="*/ 3441 w 1765"/>
                <a:gd name="T95" fmla="*/ 712 h 750"/>
                <a:gd name="T96" fmla="*/ 3247 w 1765"/>
                <a:gd name="T97" fmla="*/ 1347 h 750"/>
                <a:gd name="T98" fmla="*/ 3170 w 1765"/>
                <a:gd name="T99" fmla="*/ 1581 h 750"/>
                <a:gd name="T100" fmla="*/ 3082 w 1765"/>
                <a:gd name="T101" fmla="*/ 1596 h 750"/>
                <a:gd name="T102" fmla="*/ 2865 w 1765"/>
                <a:gd name="T103" fmla="*/ 1559 h 750"/>
                <a:gd name="T104" fmla="*/ 2562 w 1765"/>
                <a:gd name="T105" fmla="*/ 1516 h 750"/>
                <a:gd name="T106" fmla="*/ 2257 w 1765"/>
                <a:gd name="T107" fmla="*/ 1507 h 750"/>
                <a:gd name="T108" fmla="*/ 2052 w 1765"/>
                <a:gd name="T109" fmla="*/ 1550 h 750"/>
                <a:gd name="T110" fmla="*/ 1939 w 1765"/>
                <a:gd name="T111" fmla="*/ 1622 h 750"/>
                <a:gd name="T112" fmla="*/ 1747 w 1765"/>
                <a:gd name="T113" fmla="*/ 1624 h 7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5"/>
                <a:gd name="T172" fmla="*/ 0 h 750"/>
                <a:gd name="T173" fmla="*/ 1765 w 1765"/>
                <a:gd name="T174" fmla="*/ 750 h 7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5" h="750">
                  <a:moveTo>
                    <a:pt x="836" y="750"/>
                  </a:moveTo>
                  <a:lnTo>
                    <a:pt x="828" y="750"/>
                  </a:lnTo>
                  <a:lnTo>
                    <a:pt x="819" y="750"/>
                  </a:lnTo>
                  <a:lnTo>
                    <a:pt x="809" y="749"/>
                  </a:lnTo>
                  <a:lnTo>
                    <a:pt x="797" y="749"/>
                  </a:lnTo>
                  <a:lnTo>
                    <a:pt x="785" y="749"/>
                  </a:lnTo>
                  <a:lnTo>
                    <a:pt x="772" y="748"/>
                  </a:lnTo>
                  <a:lnTo>
                    <a:pt x="758" y="747"/>
                  </a:lnTo>
                  <a:lnTo>
                    <a:pt x="745" y="746"/>
                  </a:lnTo>
                  <a:lnTo>
                    <a:pt x="732" y="745"/>
                  </a:lnTo>
                  <a:lnTo>
                    <a:pt x="719" y="743"/>
                  </a:lnTo>
                  <a:lnTo>
                    <a:pt x="707" y="740"/>
                  </a:lnTo>
                  <a:lnTo>
                    <a:pt x="696" y="738"/>
                  </a:lnTo>
                  <a:lnTo>
                    <a:pt x="687" y="734"/>
                  </a:lnTo>
                  <a:lnTo>
                    <a:pt x="678" y="731"/>
                  </a:lnTo>
                  <a:lnTo>
                    <a:pt x="672" y="726"/>
                  </a:lnTo>
                  <a:lnTo>
                    <a:pt x="667" y="721"/>
                  </a:lnTo>
                  <a:lnTo>
                    <a:pt x="663" y="707"/>
                  </a:lnTo>
                  <a:lnTo>
                    <a:pt x="658" y="700"/>
                  </a:lnTo>
                  <a:lnTo>
                    <a:pt x="650" y="696"/>
                  </a:lnTo>
                  <a:lnTo>
                    <a:pt x="640" y="693"/>
                  </a:lnTo>
                  <a:lnTo>
                    <a:pt x="612" y="691"/>
                  </a:lnTo>
                  <a:lnTo>
                    <a:pt x="584" y="689"/>
                  </a:lnTo>
                  <a:lnTo>
                    <a:pt x="556" y="687"/>
                  </a:lnTo>
                  <a:lnTo>
                    <a:pt x="528" y="686"/>
                  </a:lnTo>
                  <a:lnTo>
                    <a:pt x="501" y="685"/>
                  </a:lnTo>
                  <a:lnTo>
                    <a:pt x="473" y="685"/>
                  </a:lnTo>
                  <a:lnTo>
                    <a:pt x="446" y="685"/>
                  </a:lnTo>
                  <a:lnTo>
                    <a:pt x="418" y="686"/>
                  </a:lnTo>
                  <a:lnTo>
                    <a:pt x="391" y="687"/>
                  </a:lnTo>
                  <a:lnTo>
                    <a:pt x="363" y="688"/>
                  </a:lnTo>
                  <a:lnTo>
                    <a:pt x="336" y="690"/>
                  </a:lnTo>
                  <a:lnTo>
                    <a:pt x="308" y="692"/>
                  </a:lnTo>
                  <a:lnTo>
                    <a:pt x="280" y="695"/>
                  </a:lnTo>
                  <a:lnTo>
                    <a:pt x="252" y="698"/>
                  </a:lnTo>
                  <a:lnTo>
                    <a:pt x="225" y="702"/>
                  </a:lnTo>
                  <a:lnTo>
                    <a:pt x="197" y="706"/>
                  </a:lnTo>
                  <a:lnTo>
                    <a:pt x="193" y="706"/>
                  </a:lnTo>
                  <a:lnTo>
                    <a:pt x="189" y="706"/>
                  </a:lnTo>
                  <a:lnTo>
                    <a:pt x="185" y="706"/>
                  </a:lnTo>
                  <a:lnTo>
                    <a:pt x="181" y="705"/>
                  </a:lnTo>
                  <a:lnTo>
                    <a:pt x="176" y="705"/>
                  </a:lnTo>
                  <a:lnTo>
                    <a:pt x="172" y="705"/>
                  </a:lnTo>
                  <a:lnTo>
                    <a:pt x="168" y="705"/>
                  </a:lnTo>
                  <a:lnTo>
                    <a:pt x="164" y="705"/>
                  </a:lnTo>
                  <a:lnTo>
                    <a:pt x="162" y="702"/>
                  </a:lnTo>
                  <a:lnTo>
                    <a:pt x="160" y="699"/>
                  </a:lnTo>
                  <a:lnTo>
                    <a:pt x="157" y="696"/>
                  </a:lnTo>
                  <a:lnTo>
                    <a:pt x="155" y="694"/>
                  </a:lnTo>
                  <a:lnTo>
                    <a:pt x="143" y="634"/>
                  </a:lnTo>
                  <a:lnTo>
                    <a:pt x="130" y="575"/>
                  </a:lnTo>
                  <a:lnTo>
                    <a:pt x="116" y="516"/>
                  </a:lnTo>
                  <a:lnTo>
                    <a:pt x="100" y="457"/>
                  </a:lnTo>
                  <a:lnTo>
                    <a:pt x="85" y="398"/>
                  </a:lnTo>
                  <a:lnTo>
                    <a:pt x="69" y="340"/>
                  </a:lnTo>
                  <a:lnTo>
                    <a:pt x="53" y="282"/>
                  </a:lnTo>
                  <a:lnTo>
                    <a:pt x="38" y="225"/>
                  </a:lnTo>
                  <a:lnTo>
                    <a:pt x="33" y="197"/>
                  </a:lnTo>
                  <a:lnTo>
                    <a:pt x="29" y="169"/>
                  </a:lnTo>
                  <a:lnTo>
                    <a:pt x="24" y="140"/>
                  </a:lnTo>
                  <a:lnTo>
                    <a:pt x="20" y="112"/>
                  </a:lnTo>
                  <a:lnTo>
                    <a:pt x="15" y="84"/>
                  </a:lnTo>
                  <a:lnTo>
                    <a:pt x="11" y="56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31"/>
                  </a:lnTo>
                  <a:lnTo>
                    <a:pt x="21" y="62"/>
                  </a:lnTo>
                  <a:lnTo>
                    <a:pt x="28" y="93"/>
                  </a:lnTo>
                  <a:lnTo>
                    <a:pt x="35" y="125"/>
                  </a:lnTo>
                  <a:lnTo>
                    <a:pt x="41" y="157"/>
                  </a:lnTo>
                  <a:lnTo>
                    <a:pt x="48" y="190"/>
                  </a:lnTo>
                  <a:lnTo>
                    <a:pt x="56" y="221"/>
                  </a:lnTo>
                  <a:lnTo>
                    <a:pt x="63" y="252"/>
                  </a:lnTo>
                  <a:lnTo>
                    <a:pt x="73" y="286"/>
                  </a:lnTo>
                  <a:lnTo>
                    <a:pt x="82" y="320"/>
                  </a:lnTo>
                  <a:lnTo>
                    <a:pt x="92" y="354"/>
                  </a:lnTo>
                  <a:lnTo>
                    <a:pt x="101" y="389"/>
                  </a:lnTo>
                  <a:lnTo>
                    <a:pt x="110" y="424"/>
                  </a:lnTo>
                  <a:lnTo>
                    <a:pt x="119" y="461"/>
                  </a:lnTo>
                  <a:lnTo>
                    <a:pt x="127" y="497"/>
                  </a:lnTo>
                  <a:lnTo>
                    <a:pt x="135" y="533"/>
                  </a:lnTo>
                  <a:lnTo>
                    <a:pt x="142" y="562"/>
                  </a:lnTo>
                  <a:lnTo>
                    <a:pt x="148" y="584"/>
                  </a:lnTo>
                  <a:lnTo>
                    <a:pt x="152" y="602"/>
                  </a:lnTo>
                  <a:lnTo>
                    <a:pt x="156" y="616"/>
                  </a:lnTo>
                  <a:lnTo>
                    <a:pt x="160" y="628"/>
                  </a:lnTo>
                  <a:lnTo>
                    <a:pt x="163" y="641"/>
                  </a:lnTo>
                  <a:lnTo>
                    <a:pt x="167" y="655"/>
                  </a:lnTo>
                  <a:lnTo>
                    <a:pt x="172" y="673"/>
                  </a:lnTo>
                  <a:lnTo>
                    <a:pt x="177" y="675"/>
                  </a:lnTo>
                  <a:lnTo>
                    <a:pt x="186" y="675"/>
                  </a:lnTo>
                  <a:lnTo>
                    <a:pt x="198" y="674"/>
                  </a:lnTo>
                  <a:lnTo>
                    <a:pt x="212" y="673"/>
                  </a:lnTo>
                  <a:lnTo>
                    <a:pt x="225" y="671"/>
                  </a:lnTo>
                  <a:lnTo>
                    <a:pt x="237" y="670"/>
                  </a:lnTo>
                  <a:lnTo>
                    <a:pt x="246" y="669"/>
                  </a:lnTo>
                  <a:lnTo>
                    <a:pt x="250" y="668"/>
                  </a:lnTo>
                  <a:lnTo>
                    <a:pt x="260" y="668"/>
                  </a:lnTo>
                  <a:lnTo>
                    <a:pt x="270" y="667"/>
                  </a:lnTo>
                  <a:lnTo>
                    <a:pt x="280" y="667"/>
                  </a:lnTo>
                  <a:lnTo>
                    <a:pt x="290" y="667"/>
                  </a:lnTo>
                  <a:lnTo>
                    <a:pt x="301" y="666"/>
                  </a:lnTo>
                  <a:lnTo>
                    <a:pt x="311" y="666"/>
                  </a:lnTo>
                  <a:lnTo>
                    <a:pt x="321" y="666"/>
                  </a:lnTo>
                  <a:lnTo>
                    <a:pt x="331" y="665"/>
                  </a:lnTo>
                  <a:lnTo>
                    <a:pt x="341" y="665"/>
                  </a:lnTo>
                  <a:lnTo>
                    <a:pt x="351" y="665"/>
                  </a:lnTo>
                  <a:lnTo>
                    <a:pt x="361" y="665"/>
                  </a:lnTo>
                  <a:lnTo>
                    <a:pt x="372" y="664"/>
                  </a:lnTo>
                  <a:lnTo>
                    <a:pt x="382" y="664"/>
                  </a:lnTo>
                  <a:lnTo>
                    <a:pt x="392" y="664"/>
                  </a:lnTo>
                  <a:lnTo>
                    <a:pt x="402" y="663"/>
                  </a:lnTo>
                  <a:lnTo>
                    <a:pt x="412" y="663"/>
                  </a:lnTo>
                  <a:lnTo>
                    <a:pt x="428" y="664"/>
                  </a:lnTo>
                  <a:lnTo>
                    <a:pt x="445" y="664"/>
                  </a:lnTo>
                  <a:lnTo>
                    <a:pt x="461" y="665"/>
                  </a:lnTo>
                  <a:lnTo>
                    <a:pt x="478" y="666"/>
                  </a:lnTo>
                  <a:lnTo>
                    <a:pt x="494" y="667"/>
                  </a:lnTo>
                  <a:lnTo>
                    <a:pt x="510" y="667"/>
                  </a:lnTo>
                  <a:lnTo>
                    <a:pt x="527" y="668"/>
                  </a:lnTo>
                  <a:lnTo>
                    <a:pt x="543" y="669"/>
                  </a:lnTo>
                  <a:lnTo>
                    <a:pt x="559" y="670"/>
                  </a:lnTo>
                  <a:lnTo>
                    <a:pt x="576" y="670"/>
                  </a:lnTo>
                  <a:lnTo>
                    <a:pt x="593" y="671"/>
                  </a:lnTo>
                  <a:lnTo>
                    <a:pt x="609" y="672"/>
                  </a:lnTo>
                  <a:lnTo>
                    <a:pt x="626" y="673"/>
                  </a:lnTo>
                  <a:lnTo>
                    <a:pt x="642" y="673"/>
                  </a:lnTo>
                  <a:lnTo>
                    <a:pt x="659" y="674"/>
                  </a:lnTo>
                  <a:lnTo>
                    <a:pt x="675" y="675"/>
                  </a:lnTo>
                  <a:lnTo>
                    <a:pt x="680" y="676"/>
                  </a:lnTo>
                  <a:lnTo>
                    <a:pt x="685" y="677"/>
                  </a:lnTo>
                  <a:lnTo>
                    <a:pt x="690" y="678"/>
                  </a:lnTo>
                  <a:lnTo>
                    <a:pt x="695" y="679"/>
                  </a:lnTo>
                  <a:lnTo>
                    <a:pt x="700" y="681"/>
                  </a:lnTo>
                  <a:lnTo>
                    <a:pt x="705" y="682"/>
                  </a:lnTo>
                  <a:lnTo>
                    <a:pt x="711" y="684"/>
                  </a:lnTo>
                  <a:lnTo>
                    <a:pt x="716" y="685"/>
                  </a:lnTo>
                  <a:lnTo>
                    <a:pt x="707" y="692"/>
                  </a:lnTo>
                  <a:lnTo>
                    <a:pt x="702" y="696"/>
                  </a:lnTo>
                  <a:lnTo>
                    <a:pt x="700" y="702"/>
                  </a:lnTo>
                  <a:lnTo>
                    <a:pt x="699" y="714"/>
                  </a:lnTo>
                  <a:lnTo>
                    <a:pt x="706" y="719"/>
                  </a:lnTo>
                  <a:lnTo>
                    <a:pt x="718" y="723"/>
                  </a:lnTo>
                  <a:lnTo>
                    <a:pt x="732" y="727"/>
                  </a:lnTo>
                  <a:lnTo>
                    <a:pt x="750" y="730"/>
                  </a:lnTo>
                  <a:lnTo>
                    <a:pt x="769" y="733"/>
                  </a:lnTo>
                  <a:lnTo>
                    <a:pt x="790" y="735"/>
                  </a:lnTo>
                  <a:lnTo>
                    <a:pt x="812" y="736"/>
                  </a:lnTo>
                  <a:lnTo>
                    <a:pt x="834" y="736"/>
                  </a:lnTo>
                  <a:lnTo>
                    <a:pt x="856" y="736"/>
                  </a:lnTo>
                  <a:lnTo>
                    <a:pt x="878" y="735"/>
                  </a:lnTo>
                  <a:lnTo>
                    <a:pt x="897" y="732"/>
                  </a:lnTo>
                  <a:lnTo>
                    <a:pt x="914" y="729"/>
                  </a:lnTo>
                  <a:lnTo>
                    <a:pt x="928" y="725"/>
                  </a:lnTo>
                  <a:lnTo>
                    <a:pt x="939" y="719"/>
                  </a:lnTo>
                  <a:lnTo>
                    <a:pt x="947" y="713"/>
                  </a:lnTo>
                  <a:lnTo>
                    <a:pt x="949" y="704"/>
                  </a:lnTo>
                  <a:lnTo>
                    <a:pt x="944" y="699"/>
                  </a:lnTo>
                  <a:lnTo>
                    <a:pt x="941" y="695"/>
                  </a:lnTo>
                  <a:lnTo>
                    <a:pt x="940" y="691"/>
                  </a:lnTo>
                  <a:lnTo>
                    <a:pt x="939" y="686"/>
                  </a:lnTo>
                  <a:lnTo>
                    <a:pt x="960" y="684"/>
                  </a:lnTo>
                  <a:lnTo>
                    <a:pt x="982" y="683"/>
                  </a:lnTo>
                  <a:lnTo>
                    <a:pt x="1003" y="682"/>
                  </a:lnTo>
                  <a:lnTo>
                    <a:pt x="1025" y="681"/>
                  </a:lnTo>
                  <a:lnTo>
                    <a:pt x="1047" y="680"/>
                  </a:lnTo>
                  <a:lnTo>
                    <a:pt x="1068" y="679"/>
                  </a:lnTo>
                  <a:lnTo>
                    <a:pt x="1090" y="679"/>
                  </a:lnTo>
                  <a:lnTo>
                    <a:pt x="1112" y="679"/>
                  </a:lnTo>
                  <a:lnTo>
                    <a:pt x="1134" y="679"/>
                  </a:lnTo>
                  <a:lnTo>
                    <a:pt x="1157" y="680"/>
                  </a:lnTo>
                  <a:lnTo>
                    <a:pt x="1179" y="680"/>
                  </a:lnTo>
                  <a:lnTo>
                    <a:pt x="1201" y="681"/>
                  </a:lnTo>
                  <a:lnTo>
                    <a:pt x="1223" y="682"/>
                  </a:lnTo>
                  <a:lnTo>
                    <a:pt x="1245" y="683"/>
                  </a:lnTo>
                  <a:lnTo>
                    <a:pt x="1267" y="684"/>
                  </a:lnTo>
                  <a:lnTo>
                    <a:pt x="1289" y="685"/>
                  </a:lnTo>
                  <a:lnTo>
                    <a:pt x="1314" y="689"/>
                  </a:lnTo>
                  <a:lnTo>
                    <a:pt x="1338" y="692"/>
                  </a:lnTo>
                  <a:lnTo>
                    <a:pt x="1360" y="696"/>
                  </a:lnTo>
                  <a:lnTo>
                    <a:pt x="1380" y="699"/>
                  </a:lnTo>
                  <a:lnTo>
                    <a:pt x="1399" y="702"/>
                  </a:lnTo>
                  <a:lnTo>
                    <a:pt x="1416" y="705"/>
                  </a:lnTo>
                  <a:lnTo>
                    <a:pt x="1432" y="708"/>
                  </a:lnTo>
                  <a:lnTo>
                    <a:pt x="1448" y="711"/>
                  </a:lnTo>
                  <a:lnTo>
                    <a:pt x="1461" y="713"/>
                  </a:lnTo>
                  <a:lnTo>
                    <a:pt x="1472" y="715"/>
                  </a:lnTo>
                  <a:lnTo>
                    <a:pt x="1482" y="717"/>
                  </a:lnTo>
                  <a:lnTo>
                    <a:pt x="1490" y="718"/>
                  </a:lnTo>
                  <a:lnTo>
                    <a:pt x="1497" y="718"/>
                  </a:lnTo>
                  <a:lnTo>
                    <a:pt x="1503" y="718"/>
                  </a:lnTo>
                  <a:lnTo>
                    <a:pt x="1507" y="718"/>
                  </a:lnTo>
                  <a:lnTo>
                    <a:pt x="1510" y="717"/>
                  </a:lnTo>
                  <a:lnTo>
                    <a:pt x="1528" y="661"/>
                  </a:lnTo>
                  <a:lnTo>
                    <a:pt x="1546" y="606"/>
                  </a:lnTo>
                  <a:lnTo>
                    <a:pt x="1564" y="551"/>
                  </a:lnTo>
                  <a:lnTo>
                    <a:pt x="1581" y="496"/>
                  </a:lnTo>
                  <a:lnTo>
                    <a:pt x="1599" y="441"/>
                  </a:lnTo>
                  <a:lnTo>
                    <a:pt x="1616" y="386"/>
                  </a:lnTo>
                  <a:lnTo>
                    <a:pt x="1633" y="332"/>
                  </a:lnTo>
                  <a:lnTo>
                    <a:pt x="1651" y="278"/>
                  </a:lnTo>
                  <a:lnTo>
                    <a:pt x="1659" y="260"/>
                  </a:lnTo>
                  <a:lnTo>
                    <a:pt x="1666" y="242"/>
                  </a:lnTo>
                  <a:lnTo>
                    <a:pt x="1673" y="223"/>
                  </a:lnTo>
                  <a:lnTo>
                    <a:pt x="1680" y="204"/>
                  </a:lnTo>
                  <a:lnTo>
                    <a:pt x="1688" y="185"/>
                  </a:lnTo>
                  <a:lnTo>
                    <a:pt x="1696" y="167"/>
                  </a:lnTo>
                  <a:lnTo>
                    <a:pt x="1705" y="150"/>
                  </a:lnTo>
                  <a:lnTo>
                    <a:pt x="1715" y="135"/>
                  </a:lnTo>
                  <a:lnTo>
                    <a:pt x="1722" y="122"/>
                  </a:lnTo>
                  <a:lnTo>
                    <a:pt x="1727" y="109"/>
                  </a:lnTo>
                  <a:lnTo>
                    <a:pt x="1733" y="96"/>
                  </a:lnTo>
                  <a:lnTo>
                    <a:pt x="1739" y="83"/>
                  </a:lnTo>
                  <a:lnTo>
                    <a:pt x="1744" y="70"/>
                  </a:lnTo>
                  <a:lnTo>
                    <a:pt x="1750" y="57"/>
                  </a:lnTo>
                  <a:lnTo>
                    <a:pt x="1755" y="44"/>
                  </a:lnTo>
                  <a:lnTo>
                    <a:pt x="1761" y="31"/>
                  </a:lnTo>
                  <a:lnTo>
                    <a:pt x="1762" y="31"/>
                  </a:lnTo>
                  <a:lnTo>
                    <a:pt x="1763" y="31"/>
                  </a:lnTo>
                  <a:lnTo>
                    <a:pt x="1764" y="31"/>
                  </a:lnTo>
                  <a:lnTo>
                    <a:pt x="1765" y="31"/>
                  </a:lnTo>
                  <a:lnTo>
                    <a:pt x="1756" y="59"/>
                  </a:lnTo>
                  <a:lnTo>
                    <a:pt x="1746" y="86"/>
                  </a:lnTo>
                  <a:lnTo>
                    <a:pt x="1735" y="114"/>
                  </a:lnTo>
                  <a:lnTo>
                    <a:pt x="1723" y="141"/>
                  </a:lnTo>
                  <a:lnTo>
                    <a:pt x="1710" y="170"/>
                  </a:lnTo>
                  <a:lnTo>
                    <a:pt x="1698" y="197"/>
                  </a:lnTo>
                  <a:lnTo>
                    <a:pt x="1686" y="225"/>
                  </a:lnTo>
                  <a:lnTo>
                    <a:pt x="1674" y="252"/>
                  </a:lnTo>
                  <a:lnTo>
                    <a:pt x="1670" y="264"/>
                  </a:lnTo>
                  <a:lnTo>
                    <a:pt x="1667" y="274"/>
                  </a:lnTo>
                  <a:lnTo>
                    <a:pt x="1664" y="283"/>
                  </a:lnTo>
                  <a:lnTo>
                    <a:pt x="1661" y="292"/>
                  </a:lnTo>
                  <a:lnTo>
                    <a:pt x="1657" y="302"/>
                  </a:lnTo>
                  <a:lnTo>
                    <a:pt x="1652" y="314"/>
                  </a:lnTo>
                  <a:lnTo>
                    <a:pt x="1647" y="329"/>
                  </a:lnTo>
                  <a:lnTo>
                    <a:pt x="1639" y="349"/>
                  </a:lnTo>
                  <a:lnTo>
                    <a:pt x="1608" y="449"/>
                  </a:lnTo>
                  <a:lnTo>
                    <a:pt x="1584" y="525"/>
                  </a:lnTo>
                  <a:lnTo>
                    <a:pt x="1567" y="581"/>
                  </a:lnTo>
                  <a:lnTo>
                    <a:pt x="1554" y="622"/>
                  </a:lnTo>
                  <a:lnTo>
                    <a:pt x="1544" y="652"/>
                  </a:lnTo>
                  <a:lnTo>
                    <a:pt x="1537" y="676"/>
                  </a:lnTo>
                  <a:lnTo>
                    <a:pt x="1530" y="697"/>
                  </a:lnTo>
                  <a:lnTo>
                    <a:pt x="1522" y="722"/>
                  </a:lnTo>
                  <a:lnTo>
                    <a:pt x="1517" y="730"/>
                  </a:lnTo>
                  <a:lnTo>
                    <a:pt x="1510" y="735"/>
                  </a:lnTo>
                  <a:lnTo>
                    <a:pt x="1502" y="738"/>
                  </a:lnTo>
                  <a:lnTo>
                    <a:pt x="1494" y="739"/>
                  </a:lnTo>
                  <a:lnTo>
                    <a:pt x="1485" y="738"/>
                  </a:lnTo>
                  <a:lnTo>
                    <a:pt x="1475" y="737"/>
                  </a:lnTo>
                  <a:lnTo>
                    <a:pt x="1466" y="736"/>
                  </a:lnTo>
                  <a:lnTo>
                    <a:pt x="1457" y="735"/>
                  </a:lnTo>
                  <a:lnTo>
                    <a:pt x="1428" y="730"/>
                  </a:lnTo>
                  <a:lnTo>
                    <a:pt x="1400" y="725"/>
                  </a:lnTo>
                  <a:lnTo>
                    <a:pt x="1371" y="720"/>
                  </a:lnTo>
                  <a:lnTo>
                    <a:pt x="1343" y="716"/>
                  </a:lnTo>
                  <a:lnTo>
                    <a:pt x="1314" y="711"/>
                  </a:lnTo>
                  <a:lnTo>
                    <a:pt x="1284" y="706"/>
                  </a:lnTo>
                  <a:lnTo>
                    <a:pt x="1255" y="703"/>
                  </a:lnTo>
                  <a:lnTo>
                    <a:pt x="1226" y="700"/>
                  </a:lnTo>
                  <a:lnTo>
                    <a:pt x="1197" y="697"/>
                  </a:lnTo>
                  <a:lnTo>
                    <a:pt x="1167" y="696"/>
                  </a:lnTo>
                  <a:lnTo>
                    <a:pt x="1137" y="695"/>
                  </a:lnTo>
                  <a:lnTo>
                    <a:pt x="1109" y="695"/>
                  </a:lnTo>
                  <a:lnTo>
                    <a:pt x="1080" y="696"/>
                  </a:lnTo>
                  <a:lnTo>
                    <a:pt x="1052" y="698"/>
                  </a:lnTo>
                  <a:lnTo>
                    <a:pt x="1024" y="701"/>
                  </a:lnTo>
                  <a:lnTo>
                    <a:pt x="997" y="706"/>
                  </a:lnTo>
                  <a:lnTo>
                    <a:pt x="987" y="713"/>
                  </a:lnTo>
                  <a:lnTo>
                    <a:pt x="982" y="716"/>
                  </a:lnTo>
                  <a:lnTo>
                    <a:pt x="982" y="722"/>
                  </a:lnTo>
                  <a:lnTo>
                    <a:pt x="982" y="737"/>
                  </a:lnTo>
                  <a:lnTo>
                    <a:pt x="965" y="742"/>
                  </a:lnTo>
                  <a:lnTo>
                    <a:pt x="947" y="746"/>
                  </a:lnTo>
                  <a:lnTo>
                    <a:pt x="928" y="749"/>
                  </a:lnTo>
                  <a:lnTo>
                    <a:pt x="909" y="750"/>
                  </a:lnTo>
                  <a:lnTo>
                    <a:pt x="890" y="750"/>
                  </a:lnTo>
                  <a:lnTo>
                    <a:pt x="872" y="750"/>
                  </a:lnTo>
                  <a:lnTo>
                    <a:pt x="853" y="750"/>
                  </a:lnTo>
                  <a:lnTo>
                    <a:pt x="836" y="750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2914" y="3350"/>
              <a:ext cx="481" cy="212"/>
            </a:xfrm>
            <a:custGeom>
              <a:avLst/>
              <a:gdLst>
                <a:gd name="T0" fmla="*/ 155 w 230"/>
                <a:gd name="T1" fmla="*/ 210 h 99"/>
                <a:gd name="T2" fmla="*/ 107 w 230"/>
                <a:gd name="T3" fmla="*/ 203 h 99"/>
                <a:gd name="T4" fmla="*/ 63 w 230"/>
                <a:gd name="T5" fmla="*/ 197 h 99"/>
                <a:gd name="T6" fmla="*/ 21 w 230"/>
                <a:gd name="T7" fmla="*/ 188 h 99"/>
                <a:gd name="T8" fmla="*/ 4 w 230"/>
                <a:gd name="T9" fmla="*/ 167 h 99"/>
                <a:gd name="T10" fmla="*/ 29 w 230"/>
                <a:gd name="T11" fmla="*/ 150 h 99"/>
                <a:gd name="T12" fmla="*/ 54 w 230"/>
                <a:gd name="T13" fmla="*/ 158 h 99"/>
                <a:gd name="T14" fmla="*/ 92 w 230"/>
                <a:gd name="T15" fmla="*/ 169 h 99"/>
                <a:gd name="T16" fmla="*/ 140 w 230"/>
                <a:gd name="T17" fmla="*/ 171 h 99"/>
                <a:gd name="T18" fmla="*/ 186 w 230"/>
                <a:gd name="T19" fmla="*/ 169 h 99"/>
                <a:gd name="T20" fmla="*/ 192 w 230"/>
                <a:gd name="T21" fmla="*/ 158 h 99"/>
                <a:gd name="T22" fmla="*/ 157 w 230"/>
                <a:gd name="T23" fmla="*/ 148 h 99"/>
                <a:gd name="T24" fmla="*/ 113 w 230"/>
                <a:gd name="T25" fmla="*/ 143 h 99"/>
                <a:gd name="T26" fmla="*/ 77 w 230"/>
                <a:gd name="T27" fmla="*/ 141 h 99"/>
                <a:gd name="T28" fmla="*/ 67 w 230"/>
                <a:gd name="T29" fmla="*/ 133 h 99"/>
                <a:gd name="T30" fmla="*/ 71 w 230"/>
                <a:gd name="T31" fmla="*/ 113 h 99"/>
                <a:gd name="T32" fmla="*/ 84 w 230"/>
                <a:gd name="T33" fmla="*/ 105 h 99"/>
                <a:gd name="T34" fmla="*/ 102 w 230"/>
                <a:gd name="T35" fmla="*/ 105 h 99"/>
                <a:gd name="T36" fmla="*/ 123 w 230"/>
                <a:gd name="T37" fmla="*/ 107 h 99"/>
                <a:gd name="T38" fmla="*/ 146 w 230"/>
                <a:gd name="T39" fmla="*/ 105 h 99"/>
                <a:gd name="T40" fmla="*/ 148 w 230"/>
                <a:gd name="T41" fmla="*/ 96 h 99"/>
                <a:gd name="T42" fmla="*/ 123 w 230"/>
                <a:gd name="T43" fmla="*/ 90 h 99"/>
                <a:gd name="T44" fmla="*/ 100 w 230"/>
                <a:gd name="T45" fmla="*/ 88 h 99"/>
                <a:gd name="T46" fmla="*/ 86 w 230"/>
                <a:gd name="T47" fmla="*/ 75 h 99"/>
                <a:gd name="T48" fmla="*/ 94 w 230"/>
                <a:gd name="T49" fmla="*/ 62 h 99"/>
                <a:gd name="T50" fmla="*/ 111 w 230"/>
                <a:gd name="T51" fmla="*/ 58 h 99"/>
                <a:gd name="T52" fmla="*/ 121 w 230"/>
                <a:gd name="T53" fmla="*/ 54 h 99"/>
                <a:gd name="T54" fmla="*/ 123 w 230"/>
                <a:gd name="T55" fmla="*/ 47 h 99"/>
                <a:gd name="T56" fmla="*/ 117 w 230"/>
                <a:gd name="T57" fmla="*/ 43 h 99"/>
                <a:gd name="T58" fmla="*/ 98 w 230"/>
                <a:gd name="T59" fmla="*/ 36 h 99"/>
                <a:gd name="T60" fmla="*/ 90 w 230"/>
                <a:gd name="T61" fmla="*/ 26 h 99"/>
                <a:gd name="T62" fmla="*/ 92 w 230"/>
                <a:gd name="T63" fmla="*/ 11 h 99"/>
                <a:gd name="T64" fmla="*/ 96 w 230"/>
                <a:gd name="T65" fmla="*/ 0 h 99"/>
                <a:gd name="T66" fmla="*/ 102 w 230"/>
                <a:gd name="T67" fmla="*/ 0 h 99"/>
                <a:gd name="T68" fmla="*/ 119 w 230"/>
                <a:gd name="T69" fmla="*/ 13 h 99"/>
                <a:gd name="T70" fmla="*/ 151 w 230"/>
                <a:gd name="T71" fmla="*/ 39 h 99"/>
                <a:gd name="T72" fmla="*/ 182 w 230"/>
                <a:gd name="T73" fmla="*/ 69 h 99"/>
                <a:gd name="T74" fmla="*/ 215 w 230"/>
                <a:gd name="T75" fmla="*/ 101 h 99"/>
                <a:gd name="T76" fmla="*/ 261 w 230"/>
                <a:gd name="T77" fmla="*/ 126 h 99"/>
                <a:gd name="T78" fmla="*/ 320 w 230"/>
                <a:gd name="T79" fmla="*/ 122 h 99"/>
                <a:gd name="T80" fmla="*/ 376 w 230"/>
                <a:gd name="T81" fmla="*/ 92 h 99"/>
                <a:gd name="T82" fmla="*/ 429 w 230"/>
                <a:gd name="T83" fmla="*/ 54 h 99"/>
                <a:gd name="T84" fmla="*/ 454 w 230"/>
                <a:gd name="T85" fmla="*/ 32 h 99"/>
                <a:gd name="T86" fmla="*/ 460 w 230"/>
                <a:gd name="T87" fmla="*/ 32 h 99"/>
                <a:gd name="T88" fmla="*/ 456 w 230"/>
                <a:gd name="T89" fmla="*/ 60 h 99"/>
                <a:gd name="T90" fmla="*/ 431 w 230"/>
                <a:gd name="T91" fmla="*/ 88 h 99"/>
                <a:gd name="T92" fmla="*/ 406 w 230"/>
                <a:gd name="T93" fmla="*/ 101 h 99"/>
                <a:gd name="T94" fmla="*/ 406 w 230"/>
                <a:gd name="T95" fmla="*/ 107 h 99"/>
                <a:gd name="T96" fmla="*/ 416 w 230"/>
                <a:gd name="T97" fmla="*/ 109 h 99"/>
                <a:gd name="T98" fmla="*/ 439 w 230"/>
                <a:gd name="T99" fmla="*/ 107 h 99"/>
                <a:gd name="T100" fmla="*/ 443 w 230"/>
                <a:gd name="T101" fmla="*/ 126 h 99"/>
                <a:gd name="T102" fmla="*/ 408 w 230"/>
                <a:gd name="T103" fmla="*/ 148 h 99"/>
                <a:gd name="T104" fmla="*/ 360 w 230"/>
                <a:gd name="T105" fmla="*/ 156 h 99"/>
                <a:gd name="T106" fmla="*/ 310 w 230"/>
                <a:gd name="T107" fmla="*/ 163 h 99"/>
                <a:gd name="T108" fmla="*/ 307 w 230"/>
                <a:gd name="T109" fmla="*/ 182 h 99"/>
                <a:gd name="T110" fmla="*/ 356 w 230"/>
                <a:gd name="T111" fmla="*/ 182 h 99"/>
                <a:gd name="T112" fmla="*/ 412 w 230"/>
                <a:gd name="T113" fmla="*/ 165 h 99"/>
                <a:gd name="T114" fmla="*/ 462 w 230"/>
                <a:gd name="T115" fmla="*/ 161 h 99"/>
                <a:gd name="T116" fmla="*/ 460 w 230"/>
                <a:gd name="T117" fmla="*/ 184 h 99"/>
                <a:gd name="T118" fmla="*/ 385 w 230"/>
                <a:gd name="T119" fmla="*/ 201 h 99"/>
                <a:gd name="T120" fmla="*/ 287 w 230"/>
                <a:gd name="T121" fmla="*/ 210 h 99"/>
                <a:gd name="T122" fmla="*/ 203 w 230"/>
                <a:gd name="T123" fmla="*/ 212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99"/>
                <a:gd name="T188" fmla="*/ 230 w 230"/>
                <a:gd name="T189" fmla="*/ 99 h 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99">
                  <a:moveTo>
                    <a:pt x="85" y="99"/>
                  </a:moveTo>
                  <a:lnTo>
                    <a:pt x="74" y="98"/>
                  </a:lnTo>
                  <a:lnTo>
                    <a:pt x="62" y="97"/>
                  </a:lnTo>
                  <a:lnTo>
                    <a:pt x="51" y="95"/>
                  </a:lnTo>
                  <a:lnTo>
                    <a:pt x="41" y="94"/>
                  </a:lnTo>
                  <a:lnTo>
                    <a:pt x="30" y="92"/>
                  </a:lnTo>
                  <a:lnTo>
                    <a:pt x="20" y="91"/>
                  </a:lnTo>
                  <a:lnTo>
                    <a:pt x="10" y="88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7" y="73"/>
                  </a:lnTo>
                  <a:lnTo>
                    <a:pt x="14" y="70"/>
                  </a:lnTo>
                  <a:lnTo>
                    <a:pt x="22" y="70"/>
                  </a:lnTo>
                  <a:lnTo>
                    <a:pt x="26" y="74"/>
                  </a:lnTo>
                  <a:lnTo>
                    <a:pt x="34" y="77"/>
                  </a:lnTo>
                  <a:lnTo>
                    <a:pt x="44" y="79"/>
                  </a:lnTo>
                  <a:lnTo>
                    <a:pt x="55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89" y="79"/>
                  </a:lnTo>
                  <a:lnTo>
                    <a:pt x="97" y="77"/>
                  </a:lnTo>
                  <a:lnTo>
                    <a:pt x="92" y="74"/>
                  </a:lnTo>
                  <a:lnTo>
                    <a:pt x="84" y="71"/>
                  </a:lnTo>
                  <a:lnTo>
                    <a:pt x="75" y="69"/>
                  </a:lnTo>
                  <a:lnTo>
                    <a:pt x="64" y="68"/>
                  </a:lnTo>
                  <a:lnTo>
                    <a:pt x="54" y="67"/>
                  </a:lnTo>
                  <a:lnTo>
                    <a:pt x="45" y="67"/>
                  </a:lnTo>
                  <a:lnTo>
                    <a:pt x="37" y="66"/>
                  </a:lnTo>
                  <a:lnTo>
                    <a:pt x="31" y="66"/>
                  </a:lnTo>
                  <a:lnTo>
                    <a:pt x="32" y="62"/>
                  </a:lnTo>
                  <a:lnTo>
                    <a:pt x="33" y="57"/>
                  </a:lnTo>
                  <a:lnTo>
                    <a:pt x="34" y="53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49" y="49"/>
                  </a:lnTo>
                  <a:lnTo>
                    <a:pt x="54" y="50"/>
                  </a:lnTo>
                  <a:lnTo>
                    <a:pt x="59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8"/>
                  </a:lnTo>
                  <a:lnTo>
                    <a:pt x="71" y="45"/>
                  </a:lnTo>
                  <a:lnTo>
                    <a:pt x="65" y="43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4" y="39"/>
                  </a:lnTo>
                  <a:lnTo>
                    <a:pt x="41" y="35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7" y="6"/>
                  </a:lnTo>
                  <a:lnTo>
                    <a:pt x="65" y="12"/>
                  </a:lnTo>
                  <a:lnTo>
                    <a:pt x="72" y="18"/>
                  </a:lnTo>
                  <a:lnTo>
                    <a:pt x="80" y="25"/>
                  </a:lnTo>
                  <a:lnTo>
                    <a:pt x="87" y="32"/>
                  </a:lnTo>
                  <a:lnTo>
                    <a:pt x="95" y="40"/>
                  </a:lnTo>
                  <a:lnTo>
                    <a:pt x="103" y="47"/>
                  </a:lnTo>
                  <a:lnTo>
                    <a:pt x="111" y="55"/>
                  </a:lnTo>
                  <a:lnTo>
                    <a:pt x="125" y="59"/>
                  </a:lnTo>
                  <a:lnTo>
                    <a:pt x="139" y="60"/>
                  </a:lnTo>
                  <a:lnTo>
                    <a:pt x="153" y="57"/>
                  </a:lnTo>
                  <a:lnTo>
                    <a:pt x="167" y="51"/>
                  </a:lnTo>
                  <a:lnTo>
                    <a:pt x="180" y="43"/>
                  </a:lnTo>
                  <a:lnTo>
                    <a:pt x="193" y="34"/>
                  </a:lnTo>
                  <a:lnTo>
                    <a:pt x="205" y="25"/>
                  </a:lnTo>
                  <a:lnTo>
                    <a:pt x="216" y="16"/>
                  </a:lnTo>
                  <a:lnTo>
                    <a:pt x="217" y="15"/>
                  </a:lnTo>
                  <a:lnTo>
                    <a:pt x="219" y="15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18" y="28"/>
                  </a:lnTo>
                  <a:lnTo>
                    <a:pt x="214" y="35"/>
                  </a:lnTo>
                  <a:lnTo>
                    <a:pt x="206" y="41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94" y="49"/>
                  </a:lnTo>
                  <a:lnTo>
                    <a:pt x="194" y="50"/>
                  </a:lnTo>
                  <a:lnTo>
                    <a:pt x="193" y="51"/>
                  </a:lnTo>
                  <a:lnTo>
                    <a:pt x="199" y="51"/>
                  </a:lnTo>
                  <a:lnTo>
                    <a:pt x="205" y="50"/>
                  </a:lnTo>
                  <a:lnTo>
                    <a:pt x="210" y="50"/>
                  </a:lnTo>
                  <a:lnTo>
                    <a:pt x="216" y="49"/>
                  </a:lnTo>
                  <a:lnTo>
                    <a:pt x="212" y="59"/>
                  </a:lnTo>
                  <a:lnTo>
                    <a:pt x="205" y="65"/>
                  </a:lnTo>
                  <a:lnTo>
                    <a:pt x="195" y="69"/>
                  </a:lnTo>
                  <a:lnTo>
                    <a:pt x="184" y="72"/>
                  </a:lnTo>
                  <a:lnTo>
                    <a:pt x="172" y="73"/>
                  </a:lnTo>
                  <a:lnTo>
                    <a:pt x="160" y="74"/>
                  </a:lnTo>
                  <a:lnTo>
                    <a:pt x="148" y="76"/>
                  </a:lnTo>
                  <a:lnTo>
                    <a:pt x="139" y="79"/>
                  </a:lnTo>
                  <a:lnTo>
                    <a:pt x="147" y="85"/>
                  </a:lnTo>
                  <a:lnTo>
                    <a:pt x="158" y="86"/>
                  </a:lnTo>
                  <a:lnTo>
                    <a:pt x="170" y="85"/>
                  </a:lnTo>
                  <a:lnTo>
                    <a:pt x="184" y="80"/>
                  </a:lnTo>
                  <a:lnTo>
                    <a:pt x="197" y="77"/>
                  </a:lnTo>
                  <a:lnTo>
                    <a:pt x="209" y="75"/>
                  </a:lnTo>
                  <a:lnTo>
                    <a:pt x="221" y="75"/>
                  </a:lnTo>
                  <a:lnTo>
                    <a:pt x="230" y="79"/>
                  </a:lnTo>
                  <a:lnTo>
                    <a:pt x="220" y="86"/>
                  </a:lnTo>
                  <a:lnTo>
                    <a:pt x="204" y="91"/>
                  </a:lnTo>
                  <a:lnTo>
                    <a:pt x="184" y="94"/>
                  </a:lnTo>
                  <a:lnTo>
                    <a:pt x="161" y="97"/>
                  </a:lnTo>
                  <a:lnTo>
                    <a:pt x="137" y="98"/>
                  </a:lnTo>
                  <a:lnTo>
                    <a:pt x="115" y="99"/>
                  </a:lnTo>
                  <a:lnTo>
                    <a:pt x="97" y="99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387" y="1981"/>
              <a:ext cx="1718" cy="1542"/>
            </a:xfrm>
            <a:custGeom>
              <a:avLst/>
              <a:gdLst>
                <a:gd name="T0" fmla="*/ 686 w 822"/>
                <a:gd name="T1" fmla="*/ 1471 h 712"/>
                <a:gd name="T2" fmla="*/ 196 w 822"/>
                <a:gd name="T3" fmla="*/ 1462 h 712"/>
                <a:gd name="T4" fmla="*/ 40 w 822"/>
                <a:gd name="T5" fmla="*/ 1442 h 712"/>
                <a:gd name="T6" fmla="*/ 182 w 822"/>
                <a:gd name="T7" fmla="*/ 1410 h 712"/>
                <a:gd name="T8" fmla="*/ 40 w 822"/>
                <a:gd name="T9" fmla="*/ 1390 h 712"/>
                <a:gd name="T10" fmla="*/ 368 w 822"/>
                <a:gd name="T11" fmla="*/ 1371 h 712"/>
                <a:gd name="T12" fmla="*/ 259 w 822"/>
                <a:gd name="T13" fmla="*/ 1347 h 712"/>
                <a:gd name="T14" fmla="*/ 46 w 822"/>
                <a:gd name="T15" fmla="*/ 1362 h 712"/>
                <a:gd name="T16" fmla="*/ 226 w 822"/>
                <a:gd name="T17" fmla="*/ 1310 h 712"/>
                <a:gd name="T18" fmla="*/ 299 w 822"/>
                <a:gd name="T19" fmla="*/ 1293 h 712"/>
                <a:gd name="T20" fmla="*/ 203 w 822"/>
                <a:gd name="T21" fmla="*/ 1260 h 712"/>
                <a:gd name="T22" fmla="*/ 424 w 822"/>
                <a:gd name="T23" fmla="*/ 1315 h 712"/>
                <a:gd name="T24" fmla="*/ 512 w 822"/>
                <a:gd name="T25" fmla="*/ 1358 h 712"/>
                <a:gd name="T26" fmla="*/ 581 w 822"/>
                <a:gd name="T27" fmla="*/ 1390 h 712"/>
                <a:gd name="T28" fmla="*/ 525 w 822"/>
                <a:gd name="T29" fmla="*/ 1408 h 712"/>
                <a:gd name="T30" fmla="*/ 784 w 822"/>
                <a:gd name="T31" fmla="*/ 1434 h 712"/>
                <a:gd name="T32" fmla="*/ 1083 w 822"/>
                <a:gd name="T33" fmla="*/ 1468 h 712"/>
                <a:gd name="T34" fmla="*/ 968 w 822"/>
                <a:gd name="T35" fmla="*/ 1436 h 712"/>
                <a:gd name="T36" fmla="*/ 1133 w 822"/>
                <a:gd name="T37" fmla="*/ 1436 h 712"/>
                <a:gd name="T38" fmla="*/ 1083 w 822"/>
                <a:gd name="T39" fmla="*/ 1416 h 712"/>
                <a:gd name="T40" fmla="*/ 1143 w 822"/>
                <a:gd name="T41" fmla="*/ 1395 h 712"/>
                <a:gd name="T42" fmla="*/ 1160 w 822"/>
                <a:gd name="T43" fmla="*/ 1371 h 712"/>
                <a:gd name="T44" fmla="*/ 1170 w 822"/>
                <a:gd name="T45" fmla="*/ 1341 h 712"/>
                <a:gd name="T46" fmla="*/ 1198 w 822"/>
                <a:gd name="T47" fmla="*/ 1299 h 712"/>
                <a:gd name="T48" fmla="*/ 1214 w 822"/>
                <a:gd name="T49" fmla="*/ 1239 h 712"/>
                <a:gd name="T50" fmla="*/ 1239 w 822"/>
                <a:gd name="T51" fmla="*/ 1200 h 712"/>
                <a:gd name="T52" fmla="*/ 1223 w 822"/>
                <a:gd name="T53" fmla="*/ 1169 h 712"/>
                <a:gd name="T54" fmla="*/ 1267 w 822"/>
                <a:gd name="T55" fmla="*/ 1144 h 712"/>
                <a:gd name="T56" fmla="*/ 1267 w 822"/>
                <a:gd name="T57" fmla="*/ 1087 h 712"/>
                <a:gd name="T58" fmla="*/ 1294 w 822"/>
                <a:gd name="T59" fmla="*/ 1035 h 712"/>
                <a:gd name="T60" fmla="*/ 1287 w 822"/>
                <a:gd name="T61" fmla="*/ 996 h 712"/>
                <a:gd name="T62" fmla="*/ 1296 w 822"/>
                <a:gd name="T63" fmla="*/ 955 h 712"/>
                <a:gd name="T64" fmla="*/ 1321 w 822"/>
                <a:gd name="T65" fmla="*/ 931 h 712"/>
                <a:gd name="T66" fmla="*/ 1327 w 822"/>
                <a:gd name="T67" fmla="*/ 903 h 712"/>
                <a:gd name="T68" fmla="*/ 1321 w 822"/>
                <a:gd name="T69" fmla="*/ 881 h 712"/>
                <a:gd name="T70" fmla="*/ 1342 w 822"/>
                <a:gd name="T71" fmla="*/ 840 h 712"/>
                <a:gd name="T72" fmla="*/ 1369 w 822"/>
                <a:gd name="T73" fmla="*/ 799 h 712"/>
                <a:gd name="T74" fmla="*/ 1356 w 822"/>
                <a:gd name="T75" fmla="*/ 771 h 712"/>
                <a:gd name="T76" fmla="*/ 1392 w 822"/>
                <a:gd name="T77" fmla="*/ 745 h 712"/>
                <a:gd name="T78" fmla="*/ 1396 w 822"/>
                <a:gd name="T79" fmla="*/ 717 h 712"/>
                <a:gd name="T80" fmla="*/ 1390 w 822"/>
                <a:gd name="T81" fmla="*/ 689 h 712"/>
                <a:gd name="T82" fmla="*/ 1423 w 822"/>
                <a:gd name="T83" fmla="*/ 652 h 712"/>
                <a:gd name="T84" fmla="*/ 1423 w 822"/>
                <a:gd name="T85" fmla="*/ 630 h 712"/>
                <a:gd name="T86" fmla="*/ 1448 w 822"/>
                <a:gd name="T87" fmla="*/ 587 h 712"/>
                <a:gd name="T88" fmla="*/ 1442 w 822"/>
                <a:gd name="T89" fmla="*/ 557 h 712"/>
                <a:gd name="T90" fmla="*/ 1486 w 822"/>
                <a:gd name="T91" fmla="*/ 520 h 712"/>
                <a:gd name="T92" fmla="*/ 1473 w 822"/>
                <a:gd name="T93" fmla="*/ 485 h 712"/>
                <a:gd name="T94" fmla="*/ 1482 w 822"/>
                <a:gd name="T95" fmla="*/ 466 h 712"/>
                <a:gd name="T96" fmla="*/ 1524 w 822"/>
                <a:gd name="T97" fmla="*/ 424 h 712"/>
                <a:gd name="T98" fmla="*/ 1536 w 822"/>
                <a:gd name="T99" fmla="*/ 383 h 712"/>
                <a:gd name="T100" fmla="*/ 1534 w 822"/>
                <a:gd name="T101" fmla="*/ 342 h 712"/>
                <a:gd name="T102" fmla="*/ 1540 w 822"/>
                <a:gd name="T103" fmla="*/ 327 h 712"/>
                <a:gd name="T104" fmla="*/ 1574 w 822"/>
                <a:gd name="T105" fmla="*/ 240 h 712"/>
                <a:gd name="T106" fmla="*/ 1591 w 822"/>
                <a:gd name="T107" fmla="*/ 217 h 712"/>
                <a:gd name="T108" fmla="*/ 1624 w 822"/>
                <a:gd name="T109" fmla="*/ 180 h 712"/>
                <a:gd name="T110" fmla="*/ 1628 w 822"/>
                <a:gd name="T111" fmla="*/ 132 h 712"/>
                <a:gd name="T112" fmla="*/ 1643 w 822"/>
                <a:gd name="T113" fmla="*/ 78 h 712"/>
                <a:gd name="T114" fmla="*/ 1664 w 822"/>
                <a:gd name="T115" fmla="*/ 39 h 712"/>
                <a:gd name="T116" fmla="*/ 1712 w 822"/>
                <a:gd name="T117" fmla="*/ 58 h 712"/>
                <a:gd name="T118" fmla="*/ 1555 w 822"/>
                <a:gd name="T119" fmla="*/ 418 h 712"/>
                <a:gd name="T120" fmla="*/ 1269 w 822"/>
                <a:gd name="T121" fmla="*/ 1254 h 712"/>
                <a:gd name="T122" fmla="*/ 1166 w 822"/>
                <a:gd name="T123" fmla="*/ 1542 h 7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2"/>
                <a:gd name="T187" fmla="*/ 0 h 712"/>
                <a:gd name="T188" fmla="*/ 822 w 822"/>
                <a:gd name="T189" fmla="*/ 712 h 7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2" h="712">
                  <a:moveTo>
                    <a:pt x="555" y="712"/>
                  </a:moveTo>
                  <a:lnTo>
                    <a:pt x="530" y="707"/>
                  </a:lnTo>
                  <a:lnTo>
                    <a:pt x="504" y="702"/>
                  </a:lnTo>
                  <a:lnTo>
                    <a:pt x="478" y="697"/>
                  </a:lnTo>
                  <a:lnTo>
                    <a:pt x="453" y="693"/>
                  </a:lnTo>
                  <a:lnTo>
                    <a:pt x="428" y="690"/>
                  </a:lnTo>
                  <a:lnTo>
                    <a:pt x="403" y="686"/>
                  </a:lnTo>
                  <a:lnTo>
                    <a:pt x="378" y="684"/>
                  </a:lnTo>
                  <a:lnTo>
                    <a:pt x="353" y="681"/>
                  </a:lnTo>
                  <a:lnTo>
                    <a:pt x="328" y="679"/>
                  </a:lnTo>
                  <a:lnTo>
                    <a:pt x="303" y="677"/>
                  </a:lnTo>
                  <a:lnTo>
                    <a:pt x="278" y="676"/>
                  </a:lnTo>
                  <a:lnTo>
                    <a:pt x="253" y="675"/>
                  </a:lnTo>
                  <a:lnTo>
                    <a:pt x="228" y="674"/>
                  </a:lnTo>
                  <a:lnTo>
                    <a:pt x="201" y="673"/>
                  </a:lnTo>
                  <a:lnTo>
                    <a:pt x="176" y="673"/>
                  </a:lnTo>
                  <a:lnTo>
                    <a:pt x="151" y="673"/>
                  </a:lnTo>
                  <a:lnTo>
                    <a:pt x="132" y="674"/>
                  </a:lnTo>
                  <a:lnTo>
                    <a:pt x="113" y="674"/>
                  </a:lnTo>
                  <a:lnTo>
                    <a:pt x="94" y="675"/>
                  </a:lnTo>
                  <a:lnTo>
                    <a:pt x="76" y="675"/>
                  </a:lnTo>
                  <a:lnTo>
                    <a:pt x="57" y="676"/>
                  </a:lnTo>
                  <a:lnTo>
                    <a:pt x="38" y="677"/>
                  </a:lnTo>
                  <a:lnTo>
                    <a:pt x="19" y="677"/>
                  </a:lnTo>
                  <a:lnTo>
                    <a:pt x="0" y="678"/>
                  </a:lnTo>
                  <a:lnTo>
                    <a:pt x="1" y="676"/>
                  </a:lnTo>
                  <a:lnTo>
                    <a:pt x="1" y="673"/>
                  </a:lnTo>
                  <a:lnTo>
                    <a:pt x="1" y="670"/>
                  </a:lnTo>
                  <a:lnTo>
                    <a:pt x="2" y="668"/>
                  </a:lnTo>
                  <a:lnTo>
                    <a:pt x="19" y="666"/>
                  </a:lnTo>
                  <a:lnTo>
                    <a:pt x="36" y="664"/>
                  </a:lnTo>
                  <a:lnTo>
                    <a:pt x="54" y="663"/>
                  </a:lnTo>
                  <a:lnTo>
                    <a:pt x="71" y="662"/>
                  </a:lnTo>
                  <a:lnTo>
                    <a:pt x="88" y="660"/>
                  </a:lnTo>
                  <a:lnTo>
                    <a:pt x="106" y="658"/>
                  </a:lnTo>
                  <a:lnTo>
                    <a:pt x="123" y="656"/>
                  </a:lnTo>
                  <a:lnTo>
                    <a:pt x="141" y="653"/>
                  </a:lnTo>
                  <a:lnTo>
                    <a:pt x="122" y="652"/>
                  </a:lnTo>
                  <a:lnTo>
                    <a:pt x="105" y="652"/>
                  </a:lnTo>
                  <a:lnTo>
                    <a:pt x="87" y="651"/>
                  </a:lnTo>
                  <a:lnTo>
                    <a:pt x="71" y="651"/>
                  </a:lnTo>
                  <a:lnTo>
                    <a:pt x="54" y="652"/>
                  </a:lnTo>
                  <a:lnTo>
                    <a:pt x="38" y="653"/>
                  </a:lnTo>
                  <a:lnTo>
                    <a:pt x="21" y="654"/>
                  </a:lnTo>
                  <a:lnTo>
                    <a:pt x="4" y="656"/>
                  </a:lnTo>
                  <a:lnTo>
                    <a:pt x="4" y="653"/>
                  </a:lnTo>
                  <a:lnTo>
                    <a:pt x="5" y="650"/>
                  </a:lnTo>
                  <a:lnTo>
                    <a:pt x="5" y="647"/>
                  </a:lnTo>
                  <a:lnTo>
                    <a:pt x="6" y="645"/>
                  </a:lnTo>
                  <a:lnTo>
                    <a:pt x="19" y="642"/>
                  </a:lnTo>
                  <a:lnTo>
                    <a:pt x="32" y="640"/>
                  </a:lnTo>
                  <a:lnTo>
                    <a:pt x="45" y="638"/>
                  </a:lnTo>
                  <a:lnTo>
                    <a:pt x="58" y="636"/>
                  </a:lnTo>
                  <a:lnTo>
                    <a:pt x="71" y="634"/>
                  </a:lnTo>
                  <a:lnTo>
                    <a:pt x="84" y="633"/>
                  </a:lnTo>
                  <a:lnTo>
                    <a:pt x="98" y="632"/>
                  </a:lnTo>
                  <a:lnTo>
                    <a:pt x="112" y="631"/>
                  </a:lnTo>
                  <a:lnTo>
                    <a:pt x="139" y="632"/>
                  </a:lnTo>
                  <a:lnTo>
                    <a:pt x="160" y="632"/>
                  </a:lnTo>
                  <a:lnTo>
                    <a:pt x="176" y="633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1" y="634"/>
                  </a:lnTo>
                  <a:lnTo>
                    <a:pt x="205" y="634"/>
                  </a:lnTo>
                  <a:lnTo>
                    <a:pt x="208" y="634"/>
                  </a:lnTo>
                  <a:lnTo>
                    <a:pt x="190" y="631"/>
                  </a:lnTo>
                  <a:lnTo>
                    <a:pt x="172" y="628"/>
                  </a:lnTo>
                  <a:lnTo>
                    <a:pt x="156" y="626"/>
                  </a:lnTo>
                  <a:lnTo>
                    <a:pt x="140" y="624"/>
                  </a:lnTo>
                  <a:lnTo>
                    <a:pt x="124" y="622"/>
                  </a:lnTo>
                  <a:lnTo>
                    <a:pt x="108" y="621"/>
                  </a:lnTo>
                  <a:lnTo>
                    <a:pt x="91" y="620"/>
                  </a:lnTo>
                  <a:lnTo>
                    <a:pt x="74" y="620"/>
                  </a:lnTo>
                  <a:lnTo>
                    <a:pt x="58" y="623"/>
                  </a:lnTo>
                  <a:lnTo>
                    <a:pt x="46" y="625"/>
                  </a:lnTo>
                  <a:lnTo>
                    <a:pt x="37" y="627"/>
                  </a:lnTo>
                  <a:lnTo>
                    <a:pt x="31" y="628"/>
                  </a:lnTo>
                  <a:lnTo>
                    <a:pt x="26" y="629"/>
                  </a:lnTo>
                  <a:lnTo>
                    <a:pt x="24" y="629"/>
                  </a:lnTo>
                  <a:lnTo>
                    <a:pt x="22" y="629"/>
                  </a:lnTo>
                  <a:lnTo>
                    <a:pt x="20" y="629"/>
                  </a:lnTo>
                  <a:lnTo>
                    <a:pt x="26" y="622"/>
                  </a:lnTo>
                  <a:lnTo>
                    <a:pt x="33" y="616"/>
                  </a:lnTo>
                  <a:lnTo>
                    <a:pt x="42" y="612"/>
                  </a:lnTo>
                  <a:lnTo>
                    <a:pt x="51" y="609"/>
                  </a:lnTo>
                  <a:lnTo>
                    <a:pt x="61" y="607"/>
                  </a:lnTo>
                  <a:lnTo>
                    <a:pt x="73" y="606"/>
                  </a:lnTo>
                  <a:lnTo>
                    <a:pt x="84" y="605"/>
                  </a:lnTo>
                  <a:lnTo>
                    <a:pt x="96" y="605"/>
                  </a:lnTo>
                  <a:lnTo>
                    <a:pt x="108" y="605"/>
                  </a:lnTo>
                  <a:lnTo>
                    <a:pt x="120" y="606"/>
                  </a:lnTo>
                  <a:lnTo>
                    <a:pt x="132" y="606"/>
                  </a:lnTo>
                  <a:lnTo>
                    <a:pt x="144" y="607"/>
                  </a:lnTo>
                  <a:lnTo>
                    <a:pt x="155" y="607"/>
                  </a:lnTo>
                  <a:lnTo>
                    <a:pt x="165" y="607"/>
                  </a:lnTo>
                  <a:lnTo>
                    <a:pt x="174" y="606"/>
                  </a:lnTo>
                  <a:lnTo>
                    <a:pt x="182" y="604"/>
                  </a:lnTo>
                  <a:lnTo>
                    <a:pt x="168" y="601"/>
                  </a:lnTo>
                  <a:lnTo>
                    <a:pt x="155" y="599"/>
                  </a:lnTo>
                  <a:lnTo>
                    <a:pt x="143" y="597"/>
                  </a:lnTo>
                  <a:lnTo>
                    <a:pt x="131" y="595"/>
                  </a:lnTo>
                  <a:lnTo>
                    <a:pt x="119" y="594"/>
                  </a:lnTo>
                  <a:lnTo>
                    <a:pt x="107" y="593"/>
                  </a:lnTo>
                  <a:lnTo>
                    <a:pt x="95" y="593"/>
                  </a:lnTo>
                  <a:lnTo>
                    <a:pt x="83" y="593"/>
                  </a:lnTo>
                  <a:lnTo>
                    <a:pt x="83" y="592"/>
                  </a:lnTo>
                  <a:lnTo>
                    <a:pt x="83" y="590"/>
                  </a:lnTo>
                  <a:lnTo>
                    <a:pt x="83" y="589"/>
                  </a:lnTo>
                  <a:lnTo>
                    <a:pt x="84" y="588"/>
                  </a:lnTo>
                  <a:lnTo>
                    <a:pt x="97" y="582"/>
                  </a:lnTo>
                  <a:lnTo>
                    <a:pt x="112" y="579"/>
                  </a:lnTo>
                  <a:lnTo>
                    <a:pt x="128" y="578"/>
                  </a:lnTo>
                  <a:lnTo>
                    <a:pt x="145" y="578"/>
                  </a:lnTo>
                  <a:lnTo>
                    <a:pt x="162" y="581"/>
                  </a:lnTo>
                  <a:lnTo>
                    <a:pt x="179" y="587"/>
                  </a:lnTo>
                  <a:lnTo>
                    <a:pt x="193" y="594"/>
                  </a:lnTo>
                  <a:lnTo>
                    <a:pt x="205" y="604"/>
                  </a:lnTo>
                  <a:lnTo>
                    <a:pt x="204" y="605"/>
                  </a:lnTo>
                  <a:lnTo>
                    <a:pt x="204" y="606"/>
                  </a:lnTo>
                  <a:lnTo>
                    <a:pt x="203" y="607"/>
                  </a:lnTo>
                  <a:lnTo>
                    <a:pt x="202" y="608"/>
                  </a:lnTo>
                  <a:lnTo>
                    <a:pt x="206" y="611"/>
                  </a:lnTo>
                  <a:lnTo>
                    <a:pt x="211" y="613"/>
                  </a:lnTo>
                  <a:lnTo>
                    <a:pt x="217" y="614"/>
                  </a:lnTo>
                  <a:lnTo>
                    <a:pt x="223" y="616"/>
                  </a:lnTo>
                  <a:lnTo>
                    <a:pt x="228" y="617"/>
                  </a:lnTo>
                  <a:lnTo>
                    <a:pt x="234" y="619"/>
                  </a:lnTo>
                  <a:lnTo>
                    <a:pt x="240" y="621"/>
                  </a:lnTo>
                  <a:lnTo>
                    <a:pt x="246" y="625"/>
                  </a:lnTo>
                  <a:lnTo>
                    <a:pt x="245" y="627"/>
                  </a:lnTo>
                  <a:lnTo>
                    <a:pt x="244" y="628"/>
                  </a:lnTo>
                  <a:lnTo>
                    <a:pt x="242" y="628"/>
                  </a:lnTo>
                  <a:lnTo>
                    <a:pt x="238" y="629"/>
                  </a:lnTo>
                  <a:lnTo>
                    <a:pt x="245" y="631"/>
                  </a:lnTo>
                  <a:lnTo>
                    <a:pt x="251" y="633"/>
                  </a:lnTo>
                  <a:lnTo>
                    <a:pt x="257" y="635"/>
                  </a:lnTo>
                  <a:lnTo>
                    <a:pt x="262" y="636"/>
                  </a:lnTo>
                  <a:lnTo>
                    <a:pt x="268" y="638"/>
                  </a:lnTo>
                  <a:lnTo>
                    <a:pt x="273" y="640"/>
                  </a:lnTo>
                  <a:lnTo>
                    <a:pt x="278" y="642"/>
                  </a:lnTo>
                  <a:lnTo>
                    <a:pt x="284" y="644"/>
                  </a:lnTo>
                  <a:lnTo>
                    <a:pt x="282" y="644"/>
                  </a:lnTo>
                  <a:lnTo>
                    <a:pt x="278" y="645"/>
                  </a:lnTo>
                  <a:lnTo>
                    <a:pt x="273" y="645"/>
                  </a:lnTo>
                  <a:lnTo>
                    <a:pt x="267" y="645"/>
                  </a:lnTo>
                  <a:lnTo>
                    <a:pt x="261" y="645"/>
                  </a:lnTo>
                  <a:lnTo>
                    <a:pt x="255" y="646"/>
                  </a:lnTo>
                  <a:lnTo>
                    <a:pt x="250" y="646"/>
                  </a:lnTo>
                  <a:lnTo>
                    <a:pt x="246" y="647"/>
                  </a:lnTo>
                  <a:lnTo>
                    <a:pt x="251" y="650"/>
                  </a:lnTo>
                  <a:lnTo>
                    <a:pt x="260" y="653"/>
                  </a:lnTo>
                  <a:lnTo>
                    <a:pt x="272" y="655"/>
                  </a:lnTo>
                  <a:lnTo>
                    <a:pt x="284" y="656"/>
                  </a:lnTo>
                  <a:lnTo>
                    <a:pt x="298" y="656"/>
                  </a:lnTo>
                  <a:lnTo>
                    <a:pt x="311" y="657"/>
                  </a:lnTo>
                  <a:lnTo>
                    <a:pt x="322" y="657"/>
                  </a:lnTo>
                  <a:lnTo>
                    <a:pt x="331" y="657"/>
                  </a:lnTo>
                  <a:lnTo>
                    <a:pt x="346" y="659"/>
                  </a:lnTo>
                  <a:lnTo>
                    <a:pt x="360" y="661"/>
                  </a:lnTo>
                  <a:lnTo>
                    <a:pt x="375" y="662"/>
                  </a:lnTo>
                  <a:lnTo>
                    <a:pt x="390" y="662"/>
                  </a:lnTo>
                  <a:lnTo>
                    <a:pt x="404" y="663"/>
                  </a:lnTo>
                  <a:lnTo>
                    <a:pt x="419" y="665"/>
                  </a:lnTo>
                  <a:lnTo>
                    <a:pt x="433" y="668"/>
                  </a:lnTo>
                  <a:lnTo>
                    <a:pt x="448" y="672"/>
                  </a:lnTo>
                  <a:lnTo>
                    <a:pt x="471" y="674"/>
                  </a:lnTo>
                  <a:lnTo>
                    <a:pt x="489" y="676"/>
                  </a:lnTo>
                  <a:lnTo>
                    <a:pt x="503" y="677"/>
                  </a:lnTo>
                  <a:lnTo>
                    <a:pt x="512" y="678"/>
                  </a:lnTo>
                  <a:lnTo>
                    <a:pt x="518" y="678"/>
                  </a:lnTo>
                  <a:lnTo>
                    <a:pt x="522" y="678"/>
                  </a:lnTo>
                  <a:lnTo>
                    <a:pt x="525" y="678"/>
                  </a:lnTo>
                  <a:lnTo>
                    <a:pt x="528" y="678"/>
                  </a:lnTo>
                  <a:lnTo>
                    <a:pt x="524" y="677"/>
                  </a:lnTo>
                  <a:lnTo>
                    <a:pt x="516" y="675"/>
                  </a:lnTo>
                  <a:lnTo>
                    <a:pt x="505" y="673"/>
                  </a:lnTo>
                  <a:lnTo>
                    <a:pt x="492" y="670"/>
                  </a:lnTo>
                  <a:lnTo>
                    <a:pt x="481" y="667"/>
                  </a:lnTo>
                  <a:lnTo>
                    <a:pt x="471" y="665"/>
                  </a:lnTo>
                  <a:lnTo>
                    <a:pt x="463" y="663"/>
                  </a:lnTo>
                  <a:lnTo>
                    <a:pt x="460" y="662"/>
                  </a:lnTo>
                  <a:lnTo>
                    <a:pt x="469" y="660"/>
                  </a:lnTo>
                  <a:lnTo>
                    <a:pt x="479" y="659"/>
                  </a:lnTo>
                  <a:lnTo>
                    <a:pt x="488" y="659"/>
                  </a:lnTo>
                  <a:lnTo>
                    <a:pt x="497" y="659"/>
                  </a:lnTo>
                  <a:lnTo>
                    <a:pt x="508" y="660"/>
                  </a:lnTo>
                  <a:lnTo>
                    <a:pt x="519" y="662"/>
                  </a:lnTo>
                  <a:lnTo>
                    <a:pt x="529" y="663"/>
                  </a:lnTo>
                  <a:lnTo>
                    <a:pt x="541" y="664"/>
                  </a:lnTo>
                  <a:lnTo>
                    <a:pt x="542" y="663"/>
                  </a:lnTo>
                  <a:lnTo>
                    <a:pt x="543" y="662"/>
                  </a:lnTo>
                  <a:lnTo>
                    <a:pt x="544" y="661"/>
                  </a:lnTo>
                  <a:lnTo>
                    <a:pt x="545" y="661"/>
                  </a:lnTo>
                  <a:lnTo>
                    <a:pt x="542" y="659"/>
                  </a:lnTo>
                  <a:lnTo>
                    <a:pt x="539" y="657"/>
                  </a:lnTo>
                  <a:lnTo>
                    <a:pt x="534" y="656"/>
                  </a:lnTo>
                  <a:lnTo>
                    <a:pt x="530" y="655"/>
                  </a:lnTo>
                  <a:lnTo>
                    <a:pt x="526" y="654"/>
                  </a:lnTo>
                  <a:lnTo>
                    <a:pt x="521" y="654"/>
                  </a:lnTo>
                  <a:lnTo>
                    <a:pt x="518" y="654"/>
                  </a:lnTo>
                  <a:lnTo>
                    <a:pt x="515" y="654"/>
                  </a:lnTo>
                  <a:lnTo>
                    <a:pt x="515" y="653"/>
                  </a:lnTo>
                  <a:lnTo>
                    <a:pt x="515" y="651"/>
                  </a:lnTo>
                  <a:lnTo>
                    <a:pt x="515" y="650"/>
                  </a:lnTo>
                  <a:lnTo>
                    <a:pt x="516" y="649"/>
                  </a:lnTo>
                  <a:lnTo>
                    <a:pt x="520" y="648"/>
                  </a:lnTo>
                  <a:lnTo>
                    <a:pt x="526" y="648"/>
                  </a:lnTo>
                  <a:lnTo>
                    <a:pt x="533" y="647"/>
                  </a:lnTo>
                  <a:lnTo>
                    <a:pt x="540" y="646"/>
                  </a:lnTo>
                  <a:lnTo>
                    <a:pt x="547" y="644"/>
                  </a:lnTo>
                  <a:lnTo>
                    <a:pt x="553" y="642"/>
                  </a:lnTo>
                  <a:lnTo>
                    <a:pt x="558" y="640"/>
                  </a:lnTo>
                  <a:lnTo>
                    <a:pt x="560" y="636"/>
                  </a:lnTo>
                  <a:lnTo>
                    <a:pt x="559" y="636"/>
                  </a:lnTo>
                  <a:lnTo>
                    <a:pt x="557" y="636"/>
                  </a:lnTo>
                  <a:lnTo>
                    <a:pt x="556" y="636"/>
                  </a:lnTo>
                  <a:lnTo>
                    <a:pt x="554" y="636"/>
                  </a:lnTo>
                  <a:lnTo>
                    <a:pt x="555" y="635"/>
                  </a:lnTo>
                  <a:lnTo>
                    <a:pt x="555" y="634"/>
                  </a:lnTo>
                  <a:lnTo>
                    <a:pt x="555" y="633"/>
                  </a:lnTo>
                  <a:lnTo>
                    <a:pt x="555" y="632"/>
                  </a:lnTo>
                  <a:lnTo>
                    <a:pt x="560" y="631"/>
                  </a:lnTo>
                  <a:lnTo>
                    <a:pt x="565" y="630"/>
                  </a:lnTo>
                  <a:lnTo>
                    <a:pt x="570" y="630"/>
                  </a:lnTo>
                  <a:lnTo>
                    <a:pt x="575" y="629"/>
                  </a:lnTo>
                  <a:lnTo>
                    <a:pt x="574" y="623"/>
                  </a:lnTo>
                  <a:lnTo>
                    <a:pt x="570" y="621"/>
                  </a:lnTo>
                  <a:lnTo>
                    <a:pt x="565" y="621"/>
                  </a:lnTo>
                  <a:lnTo>
                    <a:pt x="560" y="621"/>
                  </a:lnTo>
                  <a:lnTo>
                    <a:pt x="560" y="619"/>
                  </a:lnTo>
                  <a:lnTo>
                    <a:pt x="561" y="616"/>
                  </a:lnTo>
                  <a:lnTo>
                    <a:pt x="561" y="613"/>
                  </a:lnTo>
                  <a:lnTo>
                    <a:pt x="562" y="611"/>
                  </a:lnTo>
                  <a:lnTo>
                    <a:pt x="572" y="609"/>
                  </a:lnTo>
                  <a:lnTo>
                    <a:pt x="577" y="607"/>
                  </a:lnTo>
                  <a:lnTo>
                    <a:pt x="579" y="606"/>
                  </a:lnTo>
                  <a:lnTo>
                    <a:pt x="580" y="605"/>
                  </a:lnTo>
                  <a:lnTo>
                    <a:pt x="578" y="603"/>
                  </a:lnTo>
                  <a:lnTo>
                    <a:pt x="576" y="601"/>
                  </a:lnTo>
                  <a:lnTo>
                    <a:pt x="573" y="600"/>
                  </a:lnTo>
                  <a:lnTo>
                    <a:pt x="568" y="599"/>
                  </a:lnTo>
                  <a:lnTo>
                    <a:pt x="568" y="589"/>
                  </a:lnTo>
                  <a:lnTo>
                    <a:pt x="570" y="583"/>
                  </a:lnTo>
                  <a:lnTo>
                    <a:pt x="574" y="581"/>
                  </a:lnTo>
                  <a:lnTo>
                    <a:pt x="582" y="579"/>
                  </a:lnTo>
                  <a:lnTo>
                    <a:pt x="582" y="577"/>
                  </a:lnTo>
                  <a:lnTo>
                    <a:pt x="582" y="576"/>
                  </a:lnTo>
                  <a:lnTo>
                    <a:pt x="582" y="574"/>
                  </a:lnTo>
                  <a:lnTo>
                    <a:pt x="582" y="573"/>
                  </a:lnTo>
                  <a:lnTo>
                    <a:pt x="581" y="572"/>
                  </a:lnTo>
                  <a:lnTo>
                    <a:pt x="579" y="572"/>
                  </a:lnTo>
                  <a:lnTo>
                    <a:pt x="578" y="572"/>
                  </a:lnTo>
                  <a:lnTo>
                    <a:pt x="576" y="571"/>
                  </a:lnTo>
                  <a:lnTo>
                    <a:pt x="576" y="566"/>
                  </a:lnTo>
                  <a:lnTo>
                    <a:pt x="577" y="562"/>
                  </a:lnTo>
                  <a:lnTo>
                    <a:pt x="579" y="558"/>
                  </a:lnTo>
                  <a:lnTo>
                    <a:pt x="580" y="555"/>
                  </a:lnTo>
                  <a:lnTo>
                    <a:pt x="584" y="555"/>
                  </a:lnTo>
                  <a:lnTo>
                    <a:pt x="589" y="554"/>
                  </a:lnTo>
                  <a:lnTo>
                    <a:pt x="593" y="554"/>
                  </a:lnTo>
                  <a:lnTo>
                    <a:pt x="597" y="554"/>
                  </a:lnTo>
                  <a:lnTo>
                    <a:pt x="596" y="553"/>
                  </a:lnTo>
                  <a:lnTo>
                    <a:pt x="596" y="552"/>
                  </a:lnTo>
                  <a:lnTo>
                    <a:pt x="596" y="551"/>
                  </a:lnTo>
                  <a:lnTo>
                    <a:pt x="596" y="550"/>
                  </a:lnTo>
                  <a:lnTo>
                    <a:pt x="592" y="549"/>
                  </a:lnTo>
                  <a:lnTo>
                    <a:pt x="589" y="547"/>
                  </a:lnTo>
                  <a:lnTo>
                    <a:pt x="586" y="546"/>
                  </a:lnTo>
                  <a:lnTo>
                    <a:pt x="584" y="545"/>
                  </a:lnTo>
                  <a:lnTo>
                    <a:pt x="585" y="540"/>
                  </a:lnTo>
                  <a:lnTo>
                    <a:pt x="585" y="537"/>
                  </a:lnTo>
                  <a:lnTo>
                    <a:pt x="586" y="534"/>
                  </a:lnTo>
                  <a:lnTo>
                    <a:pt x="588" y="532"/>
                  </a:lnTo>
                  <a:lnTo>
                    <a:pt x="592" y="532"/>
                  </a:lnTo>
                  <a:lnTo>
                    <a:pt x="596" y="532"/>
                  </a:lnTo>
                  <a:lnTo>
                    <a:pt x="600" y="532"/>
                  </a:lnTo>
                  <a:lnTo>
                    <a:pt x="604" y="531"/>
                  </a:lnTo>
                  <a:lnTo>
                    <a:pt x="605" y="530"/>
                  </a:lnTo>
                  <a:lnTo>
                    <a:pt x="605" y="529"/>
                  </a:lnTo>
                  <a:lnTo>
                    <a:pt x="606" y="528"/>
                  </a:lnTo>
                  <a:lnTo>
                    <a:pt x="607" y="528"/>
                  </a:lnTo>
                  <a:lnTo>
                    <a:pt x="606" y="526"/>
                  </a:lnTo>
                  <a:lnTo>
                    <a:pt x="604" y="525"/>
                  </a:lnTo>
                  <a:lnTo>
                    <a:pt x="600" y="524"/>
                  </a:lnTo>
                  <a:lnTo>
                    <a:pt x="594" y="522"/>
                  </a:lnTo>
                  <a:lnTo>
                    <a:pt x="593" y="518"/>
                  </a:lnTo>
                  <a:lnTo>
                    <a:pt x="594" y="515"/>
                  </a:lnTo>
                  <a:lnTo>
                    <a:pt x="594" y="512"/>
                  </a:lnTo>
                  <a:lnTo>
                    <a:pt x="596" y="506"/>
                  </a:lnTo>
                  <a:lnTo>
                    <a:pt x="606" y="502"/>
                  </a:lnTo>
                  <a:lnTo>
                    <a:pt x="612" y="500"/>
                  </a:lnTo>
                  <a:lnTo>
                    <a:pt x="615" y="499"/>
                  </a:lnTo>
                  <a:lnTo>
                    <a:pt x="616" y="498"/>
                  </a:lnTo>
                  <a:lnTo>
                    <a:pt x="612" y="497"/>
                  </a:lnTo>
                  <a:lnTo>
                    <a:pt x="609" y="496"/>
                  </a:lnTo>
                  <a:lnTo>
                    <a:pt x="606" y="495"/>
                  </a:lnTo>
                  <a:lnTo>
                    <a:pt x="602" y="494"/>
                  </a:lnTo>
                  <a:lnTo>
                    <a:pt x="607" y="484"/>
                  </a:lnTo>
                  <a:lnTo>
                    <a:pt x="614" y="480"/>
                  </a:lnTo>
                  <a:lnTo>
                    <a:pt x="619" y="478"/>
                  </a:lnTo>
                  <a:lnTo>
                    <a:pt x="620" y="471"/>
                  </a:lnTo>
                  <a:lnTo>
                    <a:pt x="618" y="471"/>
                  </a:lnTo>
                  <a:lnTo>
                    <a:pt x="616" y="471"/>
                  </a:lnTo>
                  <a:lnTo>
                    <a:pt x="613" y="471"/>
                  </a:lnTo>
                  <a:lnTo>
                    <a:pt x="611" y="471"/>
                  </a:lnTo>
                  <a:lnTo>
                    <a:pt x="612" y="468"/>
                  </a:lnTo>
                  <a:lnTo>
                    <a:pt x="612" y="465"/>
                  </a:lnTo>
                  <a:lnTo>
                    <a:pt x="612" y="463"/>
                  </a:lnTo>
                  <a:lnTo>
                    <a:pt x="612" y="460"/>
                  </a:lnTo>
                  <a:lnTo>
                    <a:pt x="616" y="460"/>
                  </a:lnTo>
                  <a:lnTo>
                    <a:pt x="620" y="458"/>
                  </a:lnTo>
                  <a:lnTo>
                    <a:pt x="624" y="457"/>
                  </a:lnTo>
                  <a:lnTo>
                    <a:pt x="627" y="454"/>
                  </a:lnTo>
                  <a:lnTo>
                    <a:pt x="626" y="453"/>
                  </a:lnTo>
                  <a:lnTo>
                    <a:pt x="625" y="452"/>
                  </a:lnTo>
                  <a:lnTo>
                    <a:pt x="623" y="451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38"/>
                  </a:lnTo>
                  <a:lnTo>
                    <a:pt x="624" y="437"/>
                  </a:lnTo>
                  <a:lnTo>
                    <a:pt x="628" y="437"/>
                  </a:lnTo>
                  <a:lnTo>
                    <a:pt x="631" y="436"/>
                  </a:lnTo>
                  <a:lnTo>
                    <a:pt x="635" y="436"/>
                  </a:lnTo>
                  <a:lnTo>
                    <a:pt x="635" y="434"/>
                  </a:lnTo>
                  <a:lnTo>
                    <a:pt x="635" y="433"/>
                  </a:lnTo>
                  <a:lnTo>
                    <a:pt x="634" y="431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0" y="429"/>
                  </a:lnTo>
                  <a:lnTo>
                    <a:pt x="628" y="429"/>
                  </a:lnTo>
                  <a:lnTo>
                    <a:pt x="626" y="428"/>
                  </a:lnTo>
                  <a:lnTo>
                    <a:pt x="626" y="426"/>
                  </a:lnTo>
                  <a:lnTo>
                    <a:pt x="626" y="423"/>
                  </a:lnTo>
                  <a:lnTo>
                    <a:pt x="626" y="421"/>
                  </a:lnTo>
                  <a:lnTo>
                    <a:pt x="626" y="419"/>
                  </a:lnTo>
                  <a:lnTo>
                    <a:pt x="629" y="418"/>
                  </a:lnTo>
                  <a:lnTo>
                    <a:pt x="632" y="417"/>
                  </a:lnTo>
                  <a:lnTo>
                    <a:pt x="635" y="417"/>
                  </a:lnTo>
                  <a:lnTo>
                    <a:pt x="639" y="416"/>
                  </a:lnTo>
                  <a:lnTo>
                    <a:pt x="639" y="415"/>
                  </a:lnTo>
                  <a:lnTo>
                    <a:pt x="639" y="413"/>
                  </a:lnTo>
                  <a:lnTo>
                    <a:pt x="639" y="412"/>
                  </a:lnTo>
                  <a:lnTo>
                    <a:pt x="639" y="411"/>
                  </a:lnTo>
                  <a:lnTo>
                    <a:pt x="637" y="410"/>
                  </a:lnTo>
                  <a:lnTo>
                    <a:pt x="635" y="410"/>
                  </a:lnTo>
                  <a:lnTo>
                    <a:pt x="634" y="410"/>
                  </a:lnTo>
                  <a:lnTo>
                    <a:pt x="632" y="409"/>
                  </a:lnTo>
                  <a:lnTo>
                    <a:pt x="632" y="407"/>
                  </a:lnTo>
                  <a:lnTo>
                    <a:pt x="633" y="404"/>
                  </a:lnTo>
                  <a:lnTo>
                    <a:pt x="633" y="401"/>
                  </a:lnTo>
                  <a:lnTo>
                    <a:pt x="633" y="399"/>
                  </a:lnTo>
                  <a:lnTo>
                    <a:pt x="637" y="398"/>
                  </a:lnTo>
                  <a:lnTo>
                    <a:pt x="641" y="397"/>
                  </a:lnTo>
                  <a:lnTo>
                    <a:pt x="644" y="397"/>
                  </a:lnTo>
                  <a:lnTo>
                    <a:pt x="648" y="396"/>
                  </a:lnTo>
                  <a:lnTo>
                    <a:pt x="647" y="391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0" y="387"/>
                  </a:lnTo>
                  <a:lnTo>
                    <a:pt x="641" y="381"/>
                  </a:lnTo>
                  <a:lnTo>
                    <a:pt x="641" y="377"/>
                  </a:lnTo>
                  <a:lnTo>
                    <a:pt x="642" y="374"/>
                  </a:lnTo>
                  <a:lnTo>
                    <a:pt x="643" y="372"/>
                  </a:lnTo>
                  <a:lnTo>
                    <a:pt x="646" y="371"/>
                  </a:lnTo>
                  <a:lnTo>
                    <a:pt x="649" y="371"/>
                  </a:lnTo>
                  <a:lnTo>
                    <a:pt x="652" y="370"/>
                  </a:lnTo>
                  <a:lnTo>
                    <a:pt x="655" y="370"/>
                  </a:lnTo>
                  <a:lnTo>
                    <a:pt x="655" y="369"/>
                  </a:lnTo>
                  <a:lnTo>
                    <a:pt x="655" y="367"/>
                  </a:lnTo>
                  <a:lnTo>
                    <a:pt x="655" y="366"/>
                  </a:lnTo>
                  <a:lnTo>
                    <a:pt x="655" y="365"/>
                  </a:lnTo>
                  <a:lnTo>
                    <a:pt x="654" y="364"/>
                  </a:lnTo>
                  <a:lnTo>
                    <a:pt x="652" y="364"/>
                  </a:lnTo>
                  <a:lnTo>
                    <a:pt x="651" y="363"/>
                  </a:lnTo>
                  <a:lnTo>
                    <a:pt x="649" y="363"/>
                  </a:lnTo>
                  <a:lnTo>
                    <a:pt x="649" y="361"/>
                  </a:lnTo>
                  <a:lnTo>
                    <a:pt x="649" y="358"/>
                  </a:lnTo>
                  <a:lnTo>
                    <a:pt x="649" y="356"/>
                  </a:lnTo>
                  <a:lnTo>
                    <a:pt x="649" y="354"/>
                  </a:lnTo>
                  <a:lnTo>
                    <a:pt x="654" y="353"/>
                  </a:lnTo>
                  <a:lnTo>
                    <a:pt x="659" y="352"/>
                  </a:lnTo>
                  <a:lnTo>
                    <a:pt x="663" y="351"/>
                  </a:lnTo>
                  <a:lnTo>
                    <a:pt x="668" y="350"/>
                  </a:lnTo>
                  <a:lnTo>
                    <a:pt x="669" y="349"/>
                  </a:lnTo>
                  <a:lnTo>
                    <a:pt x="669" y="347"/>
                  </a:lnTo>
                  <a:lnTo>
                    <a:pt x="669" y="346"/>
                  </a:lnTo>
                  <a:lnTo>
                    <a:pt x="670" y="345"/>
                  </a:lnTo>
                  <a:lnTo>
                    <a:pt x="666" y="344"/>
                  </a:lnTo>
                  <a:lnTo>
                    <a:pt x="663" y="344"/>
                  </a:lnTo>
                  <a:lnTo>
                    <a:pt x="660" y="344"/>
                  </a:lnTo>
                  <a:lnTo>
                    <a:pt x="656" y="343"/>
                  </a:lnTo>
                  <a:lnTo>
                    <a:pt x="655" y="340"/>
                  </a:lnTo>
                  <a:lnTo>
                    <a:pt x="656" y="338"/>
                  </a:lnTo>
                  <a:lnTo>
                    <a:pt x="656" y="336"/>
                  </a:lnTo>
                  <a:lnTo>
                    <a:pt x="658" y="332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68" y="331"/>
                  </a:lnTo>
                  <a:lnTo>
                    <a:pt x="672" y="330"/>
                  </a:lnTo>
                  <a:lnTo>
                    <a:pt x="671" y="329"/>
                  </a:lnTo>
                  <a:lnTo>
                    <a:pt x="671" y="327"/>
                  </a:lnTo>
                  <a:lnTo>
                    <a:pt x="671" y="326"/>
                  </a:lnTo>
                  <a:lnTo>
                    <a:pt x="671" y="325"/>
                  </a:lnTo>
                  <a:lnTo>
                    <a:pt x="670" y="324"/>
                  </a:lnTo>
                  <a:lnTo>
                    <a:pt x="668" y="324"/>
                  </a:lnTo>
                  <a:lnTo>
                    <a:pt x="667" y="323"/>
                  </a:lnTo>
                  <a:lnTo>
                    <a:pt x="665" y="323"/>
                  </a:lnTo>
                  <a:lnTo>
                    <a:pt x="665" y="318"/>
                  </a:lnTo>
                  <a:lnTo>
                    <a:pt x="665" y="314"/>
                  </a:lnTo>
                  <a:lnTo>
                    <a:pt x="666" y="311"/>
                  </a:lnTo>
                  <a:lnTo>
                    <a:pt x="667" y="308"/>
                  </a:lnTo>
                  <a:lnTo>
                    <a:pt x="670" y="307"/>
                  </a:lnTo>
                  <a:lnTo>
                    <a:pt x="674" y="307"/>
                  </a:lnTo>
                  <a:lnTo>
                    <a:pt x="677" y="306"/>
                  </a:lnTo>
                  <a:lnTo>
                    <a:pt x="680" y="306"/>
                  </a:lnTo>
                  <a:lnTo>
                    <a:pt x="681" y="304"/>
                  </a:lnTo>
                  <a:lnTo>
                    <a:pt x="681" y="303"/>
                  </a:lnTo>
                  <a:lnTo>
                    <a:pt x="681" y="301"/>
                  </a:lnTo>
                  <a:lnTo>
                    <a:pt x="681" y="299"/>
                  </a:lnTo>
                  <a:lnTo>
                    <a:pt x="680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5" y="296"/>
                  </a:lnTo>
                  <a:lnTo>
                    <a:pt x="675" y="295"/>
                  </a:lnTo>
                  <a:lnTo>
                    <a:pt x="675" y="294"/>
                  </a:lnTo>
                  <a:lnTo>
                    <a:pt x="675" y="292"/>
                  </a:lnTo>
                  <a:lnTo>
                    <a:pt x="676" y="291"/>
                  </a:lnTo>
                  <a:lnTo>
                    <a:pt x="681" y="291"/>
                  </a:lnTo>
                  <a:lnTo>
                    <a:pt x="686" y="291"/>
                  </a:lnTo>
                  <a:lnTo>
                    <a:pt x="690" y="290"/>
                  </a:lnTo>
                  <a:lnTo>
                    <a:pt x="696" y="286"/>
                  </a:lnTo>
                  <a:lnTo>
                    <a:pt x="693" y="285"/>
                  </a:lnTo>
                  <a:lnTo>
                    <a:pt x="690" y="284"/>
                  </a:lnTo>
                  <a:lnTo>
                    <a:pt x="686" y="284"/>
                  </a:lnTo>
                  <a:lnTo>
                    <a:pt x="680" y="283"/>
                  </a:lnTo>
                  <a:lnTo>
                    <a:pt x="682" y="272"/>
                  </a:lnTo>
                  <a:lnTo>
                    <a:pt x="686" y="270"/>
                  </a:lnTo>
                  <a:lnTo>
                    <a:pt x="693" y="271"/>
                  </a:lnTo>
                  <a:lnTo>
                    <a:pt x="703" y="267"/>
                  </a:lnTo>
                  <a:lnTo>
                    <a:pt x="703" y="266"/>
                  </a:lnTo>
                  <a:lnTo>
                    <a:pt x="703" y="265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2" y="262"/>
                  </a:lnTo>
                  <a:lnTo>
                    <a:pt x="689" y="261"/>
                  </a:lnTo>
                  <a:lnTo>
                    <a:pt x="690" y="257"/>
                  </a:lnTo>
                  <a:lnTo>
                    <a:pt x="692" y="254"/>
                  </a:lnTo>
                  <a:lnTo>
                    <a:pt x="693" y="251"/>
                  </a:lnTo>
                  <a:lnTo>
                    <a:pt x="694" y="247"/>
                  </a:lnTo>
                  <a:lnTo>
                    <a:pt x="698" y="246"/>
                  </a:lnTo>
                  <a:lnTo>
                    <a:pt x="702" y="245"/>
                  </a:lnTo>
                  <a:lnTo>
                    <a:pt x="707" y="245"/>
                  </a:lnTo>
                  <a:lnTo>
                    <a:pt x="711" y="244"/>
                  </a:lnTo>
                  <a:lnTo>
                    <a:pt x="711" y="243"/>
                  </a:lnTo>
                  <a:lnTo>
                    <a:pt x="711" y="242"/>
                  </a:lnTo>
                  <a:lnTo>
                    <a:pt x="711" y="240"/>
                  </a:lnTo>
                  <a:lnTo>
                    <a:pt x="711" y="239"/>
                  </a:lnTo>
                  <a:lnTo>
                    <a:pt x="708" y="238"/>
                  </a:lnTo>
                  <a:lnTo>
                    <a:pt x="706" y="237"/>
                  </a:lnTo>
                  <a:lnTo>
                    <a:pt x="704" y="237"/>
                  </a:lnTo>
                  <a:lnTo>
                    <a:pt x="700" y="237"/>
                  </a:lnTo>
                  <a:lnTo>
                    <a:pt x="701" y="234"/>
                  </a:lnTo>
                  <a:lnTo>
                    <a:pt x="701" y="231"/>
                  </a:lnTo>
                  <a:lnTo>
                    <a:pt x="702" y="228"/>
                  </a:lnTo>
                  <a:lnTo>
                    <a:pt x="702" y="225"/>
                  </a:lnTo>
                  <a:lnTo>
                    <a:pt x="705" y="224"/>
                  </a:lnTo>
                  <a:lnTo>
                    <a:pt x="708" y="224"/>
                  </a:lnTo>
                  <a:lnTo>
                    <a:pt x="710" y="223"/>
                  </a:lnTo>
                  <a:lnTo>
                    <a:pt x="713" y="223"/>
                  </a:lnTo>
                  <a:lnTo>
                    <a:pt x="713" y="221"/>
                  </a:lnTo>
                  <a:lnTo>
                    <a:pt x="713" y="219"/>
                  </a:lnTo>
                  <a:lnTo>
                    <a:pt x="713" y="218"/>
                  </a:lnTo>
                  <a:lnTo>
                    <a:pt x="713" y="216"/>
                  </a:lnTo>
                  <a:lnTo>
                    <a:pt x="712" y="216"/>
                  </a:lnTo>
                  <a:lnTo>
                    <a:pt x="710" y="215"/>
                  </a:lnTo>
                  <a:lnTo>
                    <a:pt x="709" y="215"/>
                  </a:lnTo>
                  <a:lnTo>
                    <a:pt x="708" y="215"/>
                  </a:lnTo>
                  <a:lnTo>
                    <a:pt x="709" y="212"/>
                  </a:lnTo>
                  <a:lnTo>
                    <a:pt x="709" y="209"/>
                  </a:lnTo>
                  <a:lnTo>
                    <a:pt x="710" y="207"/>
                  </a:lnTo>
                  <a:lnTo>
                    <a:pt x="711" y="204"/>
                  </a:lnTo>
                  <a:lnTo>
                    <a:pt x="717" y="203"/>
                  </a:lnTo>
                  <a:lnTo>
                    <a:pt x="723" y="203"/>
                  </a:lnTo>
                  <a:lnTo>
                    <a:pt x="729" y="201"/>
                  </a:lnTo>
                  <a:lnTo>
                    <a:pt x="735" y="198"/>
                  </a:lnTo>
                  <a:lnTo>
                    <a:pt x="729" y="196"/>
                  </a:lnTo>
                  <a:lnTo>
                    <a:pt x="724" y="195"/>
                  </a:lnTo>
                  <a:lnTo>
                    <a:pt x="719" y="195"/>
                  </a:lnTo>
                  <a:lnTo>
                    <a:pt x="715" y="195"/>
                  </a:lnTo>
                  <a:lnTo>
                    <a:pt x="718" y="187"/>
                  </a:lnTo>
                  <a:lnTo>
                    <a:pt x="720" y="183"/>
                  </a:lnTo>
                  <a:lnTo>
                    <a:pt x="725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5" y="179"/>
                  </a:lnTo>
                  <a:lnTo>
                    <a:pt x="735" y="177"/>
                  </a:lnTo>
                  <a:lnTo>
                    <a:pt x="735" y="176"/>
                  </a:lnTo>
                  <a:lnTo>
                    <a:pt x="732" y="177"/>
                  </a:lnTo>
                  <a:lnTo>
                    <a:pt x="729" y="177"/>
                  </a:lnTo>
                  <a:lnTo>
                    <a:pt x="726" y="177"/>
                  </a:lnTo>
                  <a:lnTo>
                    <a:pt x="722" y="177"/>
                  </a:lnTo>
                  <a:lnTo>
                    <a:pt x="724" y="172"/>
                  </a:lnTo>
                  <a:lnTo>
                    <a:pt x="726" y="168"/>
                  </a:lnTo>
                  <a:lnTo>
                    <a:pt x="728" y="162"/>
                  </a:lnTo>
                  <a:lnTo>
                    <a:pt x="730" y="158"/>
                  </a:lnTo>
                  <a:lnTo>
                    <a:pt x="734" y="158"/>
                  </a:lnTo>
                  <a:lnTo>
                    <a:pt x="738" y="158"/>
                  </a:lnTo>
                  <a:lnTo>
                    <a:pt x="743" y="158"/>
                  </a:lnTo>
                  <a:lnTo>
                    <a:pt x="747" y="158"/>
                  </a:lnTo>
                  <a:lnTo>
                    <a:pt x="748" y="157"/>
                  </a:lnTo>
                  <a:lnTo>
                    <a:pt x="749" y="156"/>
                  </a:lnTo>
                  <a:lnTo>
                    <a:pt x="749" y="155"/>
                  </a:lnTo>
                  <a:lnTo>
                    <a:pt x="750" y="155"/>
                  </a:lnTo>
                  <a:lnTo>
                    <a:pt x="746" y="152"/>
                  </a:lnTo>
                  <a:lnTo>
                    <a:pt x="741" y="151"/>
                  </a:lnTo>
                  <a:lnTo>
                    <a:pt x="737" y="151"/>
                  </a:lnTo>
                  <a:lnTo>
                    <a:pt x="734" y="151"/>
                  </a:lnTo>
                  <a:lnTo>
                    <a:pt x="737" y="140"/>
                  </a:lnTo>
                  <a:lnTo>
                    <a:pt x="740" y="135"/>
                  </a:lnTo>
                  <a:lnTo>
                    <a:pt x="745" y="133"/>
                  </a:lnTo>
                  <a:lnTo>
                    <a:pt x="753" y="128"/>
                  </a:lnTo>
                  <a:lnTo>
                    <a:pt x="748" y="123"/>
                  </a:lnTo>
                  <a:lnTo>
                    <a:pt x="746" y="119"/>
                  </a:lnTo>
                  <a:lnTo>
                    <a:pt x="746" y="116"/>
                  </a:lnTo>
                  <a:lnTo>
                    <a:pt x="749" y="114"/>
                  </a:lnTo>
                  <a:lnTo>
                    <a:pt x="753" y="111"/>
                  </a:lnTo>
                  <a:lnTo>
                    <a:pt x="757" y="110"/>
                  </a:lnTo>
                  <a:lnTo>
                    <a:pt x="761" y="108"/>
                  </a:lnTo>
                  <a:lnTo>
                    <a:pt x="765" y="106"/>
                  </a:lnTo>
                  <a:lnTo>
                    <a:pt x="765" y="105"/>
                  </a:lnTo>
                  <a:lnTo>
                    <a:pt x="765" y="104"/>
                  </a:lnTo>
                  <a:lnTo>
                    <a:pt x="765" y="103"/>
                  </a:lnTo>
                  <a:lnTo>
                    <a:pt x="765" y="102"/>
                  </a:lnTo>
                  <a:lnTo>
                    <a:pt x="764" y="101"/>
                  </a:lnTo>
                  <a:lnTo>
                    <a:pt x="763" y="100"/>
                  </a:lnTo>
                  <a:lnTo>
                    <a:pt x="761" y="100"/>
                  </a:lnTo>
                  <a:lnTo>
                    <a:pt x="760" y="99"/>
                  </a:lnTo>
                  <a:lnTo>
                    <a:pt x="761" y="92"/>
                  </a:lnTo>
                  <a:lnTo>
                    <a:pt x="765" y="90"/>
                  </a:lnTo>
                  <a:lnTo>
                    <a:pt x="772" y="90"/>
                  </a:lnTo>
                  <a:lnTo>
                    <a:pt x="779" y="91"/>
                  </a:lnTo>
                  <a:lnTo>
                    <a:pt x="779" y="89"/>
                  </a:lnTo>
                  <a:lnTo>
                    <a:pt x="779" y="88"/>
                  </a:lnTo>
                  <a:lnTo>
                    <a:pt x="779" y="86"/>
                  </a:lnTo>
                  <a:lnTo>
                    <a:pt x="779" y="84"/>
                  </a:lnTo>
                  <a:lnTo>
                    <a:pt x="777" y="83"/>
                  </a:lnTo>
                  <a:lnTo>
                    <a:pt x="774" y="83"/>
                  </a:lnTo>
                  <a:lnTo>
                    <a:pt x="771" y="83"/>
                  </a:lnTo>
                  <a:lnTo>
                    <a:pt x="769" y="82"/>
                  </a:lnTo>
                  <a:lnTo>
                    <a:pt x="770" y="74"/>
                  </a:lnTo>
                  <a:lnTo>
                    <a:pt x="773" y="70"/>
                  </a:lnTo>
                  <a:lnTo>
                    <a:pt x="778" y="69"/>
                  </a:lnTo>
                  <a:lnTo>
                    <a:pt x="786" y="65"/>
                  </a:lnTo>
                  <a:lnTo>
                    <a:pt x="782" y="62"/>
                  </a:lnTo>
                  <a:lnTo>
                    <a:pt x="780" y="61"/>
                  </a:lnTo>
                  <a:lnTo>
                    <a:pt x="779" y="61"/>
                  </a:lnTo>
                  <a:lnTo>
                    <a:pt x="777" y="61"/>
                  </a:lnTo>
                  <a:lnTo>
                    <a:pt x="778" y="53"/>
                  </a:lnTo>
                  <a:lnTo>
                    <a:pt x="780" y="49"/>
                  </a:lnTo>
                  <a:lnTo>
                    <a:pt x="785" y="47"/>
                  </a:lnTo>
                  <a:lnTo>
                    <a:pt x="793" y="46"/>
                  </a:lnTo>
                  <a:lnTo>
                    <a:pt x="791" y="41"/>
                  </a:lnTo>
                  <a:lnTo>
                    <a:pt x="789" y="39"/>
                  </a:lnTo>
                  <a:lnTo>
                    <a:pt x="787" y="39"/>
                  </a:lnTo>
                  <a:lnTo>
                    <a:pt x="786" y="39"/>
                  </a:lnTo>
                  <a:lnTo>
                    <a:pt x="786" y="36"/>
                  </a:lnTo>
                  <a:lnTo>
                    <a:pt x="787" y="33"/>
                  </a:lnTo>
                  <a:lnTo>
                    <a:pt x="787" y="30"/>
                  </a:lnTo>
                  <a:lnTo>
                    <a:pt x="788" y="27"/>
                  </a:lnTo>
                  <a:lnTo>
                    <a:pt x="792" y="27"/>
                  </a:lnTo>
                  <a:lnTo>
                    <a:pt x="796" y="26"/>
                  </a:lnTo>
                  <a:lnTo>
                    <a:pt x="800" y="26"/>
                  </a:lnTo>
                  <a:lnTo>
                    <a:pt x="804" y="26"/>
                  </a:lnTo>
                  <a:lnTo>
                    <a:pt x="802" y="21"/>
                  </a:lnTo>
                  <a:lnTo>
                    <a:pt x="799" y="19"/>
                  </a:lnTo>
                  <a:lnTo>
                    <a:pt x="796" y="18"/>
                  </a:lnTo>
                  <a:lnTo>
                    <a:pt x="793" y="18"/>
                  </a:lnTo>
                  <a:lnTo>
                    <a:pt x="795" y="13"/>
                  </a:lnTo>
                  <a:lnTo>
                    <a:pt x="796" y="9"/>
                  </a:lnTo>
                  <a:lnTo>
                    <a:pt x="798" y="4"/>
                  </a:lnTo>
                  <a:lnTo>
                    <a:pt x="800" y="0"/>
                  </a:lnTo>
                  <a:lnTo>
                    <a:pt x="805" y="1"/>
                  </a:lnTo>
                  <a:lnTo>
                    <a:pt x="810" y="4"/>
                  </a:lnTo>
                  <a:lnTo>
                    <a:pt x="815" y="8"/>
                  </a:lnTo>
                  <a:lnTo>
                    <a:pt x="822" y="14"/>
                  </a:lnTo>
                  <a:lnTo>
                    <a:pt x="819" y="27"/>
                  </a:lnTo>
                  <a:lnTo>
                    <a:pt x="812" y="43"/>
                  </a:lnTo>
                  <a:lnTo>
                    <a:pt x="804" y="59"/>
                  </a:lnTo>
                  <a:lnTo>
                    <a:pt x="797" y="72"/>
                  </a:lnTo>
                  <a:lnTo>
                    <a:pt x="790" y="89"/>
                  </a:lnTo>
                  <a:lnTo>
                    <a:pt x="781" y="107"/>
                  </a:lnTo>
                  <a:lnTo>
                    <a:pt x="773" y="124"/>
                  </a:lnTo>
                  <a:lnTo>
                    <a:pt x="766" y="140"/>
                  </a:lnTo>
                  <a:lnTo>
                    <a:pt x="758" y="157"/>
                  </a:lnTo>
                  <a:lnTo>
                    <a:pt x="750" y="175"/>
                  </a:lnTo>
                  <a:lnTo>
                    <a:pt x="744" y="193"/>
                  </a:lnTo>
                  <a:lnTo>
                    <a:pt x="738" y="210"/>
                  </a:lnTo>
                  <a:lnTo>
                    <a:pt x="722" y="248"/>
                  </a:lnTo>
                  <a:lnTo>
                    <a:pt x="707" y="287"/>
                  </a:lnTo>
                  <a:lnTo>
                    <a:pt x="692" y="327"/>
                  </a:lnTo>
                  <a:lnTo>
                    <a:pt x="678" y="366"/>
                  </a:lnTo>
                  <a:lnTo>
                    <a:pt x="664" y="406"/>
                  </a:lnTo>
                  <a:lnTo>
                    <a:pt x="650" y="447"/>
                  </a:lnTo>
                  <a:lnTo>
                    <a:pt x="636" y="488"/>
                  </a:lnTo>
                  <a:lnTo>
                    <a:pt x="623" y="528"/>
                  </a:lnTo>
                  <a:lnTo>
                    <a:pt x="607" y="579"/>
                  </a:lnTo>
                  <a:lnTo>
                    <a:pt x="596" y="617"/>
                  </a:lnTo>
                  <a:lnTo>
                    <a:pt x="587" y="645"/>
                  </a:lnTo>
                  <a:lnTo>
                    <a:pt x="581" y="666"/>
                  </a:lnTo>
                  <a:lnTo>
                    <a:pt x="576" y="680"/>
                  </a:lnTo>
                  <a:lnTo>
                    <a:pt x="572" y="692"/>
                  </a:lnTo>
                  <a:lnTo>
                    <a:pt x="569" y="701"/>
                  </a:lnTo>
                  <a:lnTo>
                    <a:pt x="565" y="712"/>
                  </a:lnTo>
                  <a:lnTo>
                    <a:pt x="563" y="712"/>
                  </a:lnTo>
                  <a:lnTo>
                    <a:pt x="560" y="712"/>
                  </a:lnTo>
                  <a:lnTo>
                    <a:pt x="558" y="712"/>
                  </a:lnTo>
                  <a:lnTo>
                    <a:pt x="555" y="712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1911" y="2943"/>
              <a:ext cx="1300" cy="515"/>
            </a:xfrm>
            <a:custGeom>
              <a:avLst/>
              <a:gdLst>
                <a:gd name="T0" fmla="*/ 1248 w 623"/>
                <a:gd name="T1" fmla="*/ 502 h 237"/>
                <a:gd name="T2" fmla="*/ 1116 w 623"/>
                <a:gd name="T3" fmla="*/ 382 h 237"/>
                <a:gd name="T4" fmla="*/ 989 w 623"/>
                <a:gd name="T5" fmla="*/ 296 h 237"/>
                <a:gd name="T6" fmla="*/ 860 w 623"/>
                <a:gd name="T7" fmla="*/ 259 h 237"/>
                <a:gd name="T8" fmla="*/ 728 w 623"/>
                <a:gd name="T9" fmla="*/ 265 h 237"/>
                <a:gd name="T10" fmla="*/ 603 w 623"/>
                <a:gd name="T11" fmla="*/ 315 h 237"/>
                <a:gd name="T12" fmla="*/ 482 w 623"/>
                <a:gd name="T13" fmla="*/ 402 h 237"/>
                <a:gd name="T14" fmla="*/ 348 w 623"/>
                <a:gd name="T15" fmla="*/ 426 h 237"/>
                <a:gd name="T16" fmla="*/ 213 w 623"/>
                <a:gd name="T17" fmla="*/ 404 h 237"/>
                <a:gd name="T18" fmla="*/ 79 w 623"/>
                <a:gd name="T19" fmla="*/ 374 h 237"/>
                <a:gd name="T20" fmla="*/ 2 w 623"/>
                <a:gd name="T21" fmla="*/ 341 h 237"/>
                <a:gd name="T22" fmla="*/ 94 w 623"/>
                <a:gd name="T23" fmla="*/ 337 h 237"/>
                <a:gd name="T24" fmla="*/ 248 w 623"/>
                <a:gd name="T25" fmla="*/ 356 h 237"/>
                <a:gd name="T26" fmla="*/ 100 w 623"/>
                <a:gd name="T27" fmla="*/ 317 h 237"/>
                <a:gd name="T28" fmla="*/ 19 w 623"/>
                <a:gd name="T29" fmla="*/ 278 h 237"/>
                <a:gd name="T30" fmla="*/ 71 w 623"/>
                <a:gd name="T31" fmla="*/ 269 h 237"/>
                <a:gd name="T32" fmla="*/ 123 w 623"/>
                <a:gd name="T33" fmla="*/ 278 h 237"/>
                <a:gd name="T34" fmla="*/ 88 w 623"/>
                <a:gd name="T35" fmla="*/ 263 h 237"/>
                <a:gd name="T36" fmla="*/ 35 w 623"/>
                <a:gd name="T37" fmla="*/ 228 h 237"/>
                <a:gd name="T38" fmla="*/ 121 w 623"/>
                <a:gd name="T39" fmla="*/ 226 h 237"/>
                <a:gd name="T40" fmla="*/ 267 w 623"/>
                <a:gd name="T41" fmla="*/ 252 h 237"/>
                <a:gd name="T42" fmla="*/ 123 w 623"/>
                <a:gd name="T43" fmla="*/ 204 h 237"/>
                <a:gd name="T44" fmla="*/ 54 w 623"/>
                <a:gd name="T45" fmla="*/ 159 h 237"/>
                <a:gd name="T46" fmla="*/ 140 w 623"/>
                <a:gd name="T47" fmla="*/ 172 h 237"/>
                <a:gd name="T48" fmla="*/ 269 w 623"/>
                <a:gd name="T49" fmla="*/ 202 h 237"/>
                <a:gd name="T50" fmla="*/ 403 w 623"/>
                <a:gd name="T51" fmla="*/ 198 h 237"/>
                <a:gd name="T52" fmla="*/ 528 w 623"/>
                <a:gd name="T53" fmla="*/ 133 h 237"/>
                <a:gd name="T54" fmla="*/ 645 w 623"/>
                <a:gd name="T55" fmla="*/ 52 h 237"/>
                <a:gd name="T56" fmla="*/ 778 w 623"/>
                <a:gd name="T57" fmla="*/ 4 h 237"/>
                <a:gd name="T58" fmla="*/ 918 w 623"/>
                <a:gd name="T59" fmla="*/ 17 h 237"/>
                <a:gd name="T60" fmla="*/ 1050 w 623"/>
                <a:gd name="T61" fmla="*/ 70 h 237"/>
                <a:gd name="T62" fmla="*/ 1181 w 623"/>
                <a:gd name="T63" fmla="*/ 135 h 237"/>
                <a:gd name="T64" fmla="*/ 1300 w 623"/>
                <a:gd name="T65" fmla="*/ 224 h 237"/>
                <a:gd name="T66" fmla="*/ 1271 w 623"/>
                <a:gd name="T67" fmla="*/ 243 h 237"/>
                <a:gd name="T68" fmla="*/ 1045 w 623"/>
                <a:gd name="T69" fmla="*/ 104 h 237"/>
                <a:gd name="T70" fmla="*/ 1102 w 623"/>
                <a:gd name="T71" fmla="*/ 154 h 237"/>
                <a:gd name="T72" fmla="*/ 1294 w 623"/>
                <a:gd name="T73" fmla="*/ 298 h 237"/>
                <a:gd name="T74" fmla="*/ 1287 w 623"/>
                <a:gd name="T75" fmla="*/ 352 h 237"/>
                <a:gd name="T76" fmla="*/ 1246 w 623"/>
                <a:gd name="T77" fmla="*/ 322 h 237"/>
                <a:gd name="T78" fmla="*/ 1137 w 623"/>
                <a:gd name="T79" fmla="*/ 239 h 237"/>
                <a:gd name="T80" fmla="*/ 1016 w 623"/>
                <a:gd name="T81" fmla="*/ 172 h 237"/>
                <a:gd name="T82" fmla="*/ 964 w 623"/>
                <a:gd name="T83" fmla="*/ 169 h 237"/>
                <a:gd name="T84" fmla="*/ 1110 w 623"/>
                <a:gd name="T85" fmla="*/ 246 h 237"/>
                <a:gd name="T86" fmla="*/ 1256 w 623"/>
                <a:gd name="T87" fmla="*/ 365 h 237"/>
                <a:gd name="T88" fmla="*/ 1287 w 623"/>
                <a:gd name="T89" fmla="*/ 400 h 237"/>
                <a:gd name="T90" fmla="*/ 1262 w 623"/>
                <a:gd name="T91" fmla="*/ 428 h 237"/>
                <a:gd name="T92" fmla="*/ 1114 w 623"/>
                <a:gd name="T93" fmla="*/ 322 h 237"/>
                <a:gd name="T94" fmla="*/ 1087 w 623"/>
                <a:gd name="T95" fmla="*/ 324 h 237"/>
                <a:gd name="T96" fmla="*/ 1164 w 623"/>
                <a:gd name="T97" fmla="*/ 378 h 237"/>
                <a:gd name="T98" fmla="*/ 1239 w 623"/>
                <a:gd name="T99" fmla="*/ 443 h 237"/>
                <a:gd name="T100" fmla="*/ 1285 w 623"/>
                <a:gd name="T101" fmla="*/ 495 h 237"/>
                <a:gd name="T102" fmla="*/ 1277 w 623"/>
                <a:gd name="T103" fmla="*/ 515 h 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3"/>
                <a:gd name="T157" fmla="*/ 0 h 237"/>
                <a:gd name="T158" fmla="*/ 623 w 623"/>
                <a:gd name="T159" fmla="*/ 237 h 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3" h="237">
                  <a:moveTo>
                    <a:pt x="610" y="237"/>
                  </a:moveTo>
                  <a:lnTo>
                    <a:pt x="607" y="235"/>
                  </a:lnTo>
                  <a:lnTo>
                    <a:pt x="604" y="234"/>
                  </a:lnTo>
                  <a:lnTo>
                    <a:pt x="601" y="232"/>
                  </a:lnTo>
                  <a:lnTo>
                    <a:pt x="598" y="231"/>
                  </a:lnTo>
                  <a:lnTo>
                    <a:pt x="585" y="219"/>
                  </a:lnTo>
                  <a:lnTo>
                    <a:pt x="573" y="207"/>
                  </a:lnTo>
                  <a:lnTo>
                    <a:pt x="560" y="196"/>
                  </a:lnTo>
                  <a:lnTo>
                    <a:pt x="548" y="186"/>
                  </a:lnTo>
                  <a:lnTo>
                    <a:pt x="535" y="176"/>
                  </a:lnTo>
                  <a:lnTo>
                    <a:pt x="523" y="166"/>
                  </a:lnTo>
                  <a:lnTo>
                    <a:pt x="511" y="157"/>
                  </a:lnTo>
                  <a:lnTo>
                    <a:pt x="499" y="148"/>
                  </a:lnTo>
                  <a:lnTo>
                    <a:pt x="486" y="141"/>
                  </a:lnTo>
                  <a:lnTo>
                    <a:pt x="474" y="136"/>
                  </a:lnTo>
                  <a:lnTo>
                    <a:pt x="461" y="131"/>
                  </a:lnTo>
                  <a:lnTo>
                    <a:pt x="449" y="126"/>
                  </a:lnTo>
                  <a:lnTo>
                    <a:pt x="437" y="123"/>
                  </a:lnTo>
                  <a:lnTo>
                    <a:pt x="424" y="121"/>
                  </a:lnTo>
                  <a:lnTo>
                    <a:pt x="412" y="119"/>
                  </a:lnTo>
                  <a:lnTo>
                    <a:pt x="399" y="118"/>
                  </a:lnTo>
                  <a:lnTo>
                    <a:pt x="387" y="118"/>
                  </a:lnTo>
                  <a:lnTo>
                    <a:pt x="375" y="119"/>
                  </a:lnTo>
                  <a:lnTo>
                    <a:pt x="363" y="120"/>
                  </a:lnTo>
                  <a:lnTo>
                    <a:pt x="349" y="122"/>
                  </a:lnTo>
                  <a:lnTo>
                    <a:pt x="337" y="125"/>
                  </a:lnTo>
                  <a:lnTo>
                    <a:pt x="325" y="128"/>
                  </a:lnTo>
                  <a:lnTo>
                    <a:pt x="313" y="132"/>
                  </a:lnTo>
                  <a:lnTo>
                    <a:pt x="301" y="137"/>
                  </a:lnTo>
                  <a:lnTo>
                    <a:pt x="289" y="145"/>
                  </a:lnTo>
                  <a:lnTo>
                    <a:pt x="278" y="153"/>
                  </a:lnTo>
                  <a:lnTo>
                    <a:pt x="266" y="162"/>
                  </a:lnTo>
                  <a:lnTo>
                    <a:pt x="255" y="170"/>
                  </a:lnTo>
                  <a:lnTo>
                    <a:pt x="243" y="178"/>
                  </a:lnTo>
                  <a:lnTo>
                    <a:pt x="231" y="185"/>
                  </a:lnTo>
                  <a:lnTo>
                    <a:pt x="219" y="192"/>
                  </a:lnTo>
                  <a:lnTo>
                    <a:pt x="206" y="197"/>
                  </a:lnTo>
                  <a:lnTo>
                    <a:pt x="193" y="197"/>
                  </a:lnTo>
                  <a:lnTo>
                    <a:pt x="180" y="197"/>
                  </a:lnTo>
                  <a:lnTo>
                    <a:pt x="167" y="196"/>
                  </a:lnTo>
                  <a:lnTo>
                    <a:pt x="154" y="195"/>
                  </a:lnTo>
                  <a:lnTo>
                    <a:pt x="141" y="193"/>
                  </a:lnTo>
                  <a:lnTo>
                    <a:pt x="128" y="191"/>
                  </a:lnTo>
                  <a:lnTo>
                    <a:pt x="115" y="189"/>
                  </a:lnTo>
                  <a:lnTo>
                    <a:pt x="102" y="186"/>
                  </a:lnTo>
                  <a:lnTo>
                    <a:pt x="90" y="183"/>
                  </a:lnTo>
                  <a:lnTo>
                    <a:pt x="77" y="180"/>
                  </a:lnTo>
                  <a:lnTo>
                    <a:pt x="63" y="177"/>
                  </a:lnTo>
                  <a:lnTo>
                    <a:pt x="50" y="174"/>
                  </a:lnTo>
                  <a:lnTo>
                    <a:pt x="38" y="172"/>
                  </a:lnTo>
                  <a:lnTo>
                    <a:pt x="25" y="169"/>
                  </a:lnTo>
                  <a:lnTo>
                    <a:pt x="12" y="167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2" y="150"/>
                  </a:lnTo>
                  <a:lnTo>
                    <a:pt x="16" y="151"/>
                  </a:lnTo>
                  <a:lnTo>
                    <a:pt x="31" y="153"/>
                  </a:lnTo>
                  <a:lnTo>
                    <a:pt x="45" y="155"/>
                  </a:lnTo>
                  <a:lnTo>
                    <a:pt x="59" y="158"/>
                  </a:lnTo>
                  <a:lnTo>
                    <a:pt x="75" y="161"/>
                  </a:lnTo>
                  <a:lnTo>
                    <a:pt x="89" y="163"/>
                  </a:lnTo>
                  <a:lnTo>
                    <a:pt x="104" y="164"/>
                  </a:lnTo>
                  <a:lnTo>
                    <a:pt x="119" y="164"/>
                  </a:lnTo>
                  <a:lnTo>
                    <a:pt x="105" y="161"/>
                  </a:lnTo>
                  <a:lnTo>
                    <a:pt x="91" y="157"/>
                  </a:lnTo>
                  <a:lnTo>
                    <a:pt x="77" y="154"/>
                  </a:lnTo>
                  <a:lnTo>
                    <a:pt x="62" y="150"/>
                  </a:lnTo>
                  <a:lnTo>
                    <a:pt x="48" y="146"/>
                  </a:lnTo>
                  <a:lnTo>
                    <a:pt x="35" y="142"/>
                  </a:lnTo>
                  <a:lnTo>
                    <a:pt x="21" y="139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1"/>
                  </a:lnTo>
                  <a:lnTo>
                    <a:pt x="18" y="122"/>
                  </a:lnTo>
                  <a:lnTo>
                    <a:pt x="26" y="123"/>
                  </a:lnTo>
                  <a:lnTo>
                    <a:pt x="34" y="124"/>
                  </a:lnTo>
                  <a:lnTo>
                    <a:pt x="41" y="126"/>
                  </a:lnTo>
                  <a:lnTo>
                    <a:pt x="48" y="127"/>
                  </a:lnTo>
                  <a:lnTo>
                    <a:pt x="53" y="128"/>
                  </a:lnTo>
                  <a:lnTo>
                    <a:pt x="57" y="128"/>
                  </a:lnTo>
                  <a:lnTo>
                    <a:pt x="59" y="128"/>
                  </a:lnTo>
                  <a:lnTo>
                    <a:pt x="56" y="126"/>
                  </a:lnTo>
                  <a:lnTo>
                    <a:pt x="53" y="125"/>
                  </a:lnTo>
                  <a:lnTo>
                    <a:pt x="50" y="124"/>
                  </a:lnTo>
                  <a:lnTo>
                    <a:pt x="47" y="122"/>
                  </a:lnTo>
                  <a:lnTo>
                    <a:pt x="42" y="121"/>
                  </a:lnTo>
                  <a:lnTo>
                    <a:pt x="36" y="118"/>
                  </a:lnTo>
                  <a:lnTo>
                    <a:pt x="28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97"/>
                  </a:lnTo>
                  <a:lnTo>
                    <a:pt x="31" y="98"/>
                  </a:lnTo>
                  <a:lnTo>
                    <a:pt x="44" y="101"/>
                  </a:lnTo>
                  <a:lnTo>
                    <a:pt x="58" y="104"/>
                  </a:lnTo>
                  <a:lnTo>
                    <a:pt x="73" y="108"/>
                  </a:lnTo>
                  <a:lnTo>
                    <a:pt x="87" y="112"/>
                  </a:lnTo>
                  <a:lnTo>
                    <a:pt x="101" y="115"/>
                  </a:lnTo>
                  <a:lnTo>
                    <a:pt x="115" y="116"/>
                  </a:lnTo>
                  <a:lnTo>
                    <a:pt x="128" y="116"/>
                  </a:lnTo>
                  <a:lnTo>
                    <a:pt x="113" y="112"/>
                  </a:lnTo>
                  <a:lnTo>
                    <a:pt x="99" y="107"/>
                  </a:lnTo>
                  <a:lnTo>
                    <a:pt x="85" y="103"/>
                  </a:lnTo>
                  <a:lnTo>
                    <a:pt x="73" y="98"/>
                  </a:lnTo>
                  <a:lnTo>
                    <a:pt x="59" y="94"/>
                  </a:lnTo>
                  <a:lnTo>
                    <a:pt x="48" y="91"/>
                  </a:lnTo>
                  <a:lnTo>
                    <a:pt x="37" y="87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41" y="70"/>
                  </a:lnTo>
                  <a:lnTo>
                    <a:pt x="53" y="75"/>
                  </a:lnTo>
                  <a:lnTo>
                    <a:pt x="67" y="79"/>
                  </a:lnTo>
                  <a:lnTo>
                    <a:pt x="79" y="83"/>
                  </a:lnTo>
                  <a:lnTo>
                    <a:pt x="91" y="86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9" y="93"/>
                  </a:lnTo>
                  <a:lnTo>
                    <a:pt x="142" y="94"/>
                  </a:lnTo>
                  <a:lnTo>
                    <a:pt x="154" y="95"/>
                  </a:lnTo>
                  <a:lnTo>
                    <a:pt x="167" y="94"/>
                  </a:lnTo>
                  <a:lnTo>
                    <a:pt x="180" y="93"/>
                  </a:lnTo>
                  <a:lnTo>
                    <a:pt x="193" y="91"/>
                  </a:lnTo>
                  <a:lnTo>
                    <a:pt x="206" y="87"/>
                  </a:lnTo>
                  <a:lnTo>
                    <a:pt x="219" y="83"/>
                  </a:lnTo>
                  <a:lnTo>
                    <a:pt x="232" y="77"/>
                  </a:lnTo>
                  <a:lnTo>
                    <a:pt x="242" y="69"/>
                  </a:lnTo>
                  <a:lnTo>
                    <a:pt x="253" y="61"/>
                  </a:lnTo>
                  <a:lnTo>
                    <a:pt x="264" y="53"/>
                  </a:lnTo>
                  <a:lnTo>
                    <a:pt x="275" y="45"/>
                  </a:lnTo>
                  <a:lnTo>
                    <a:pt x="286" y="37"/>
                  </a:lnTo>
                  <a:lnTo>
                    <a:pt x="297" y="30"/>
                  </a:lnTo>
                  <a:lnTo>
                    <a:pt x="309" y="24"/>
                  </a:lnTo>
                  <a:lnTo>
                    <a:pt x="321" y="18"/>
                  </a:lnTo>
                  <a:lnTo>
                    <a:pt x="334" y="13"/>
                  </a:lnTo>
                  <a:lnTo>
                    <a:pt x="346" y="8"/>
                  </a:lnTo>
                  <a:lnTo>
                    <a:pt x="360" y="5"/>
                  </a:lnTo>
                  <a:lnTo>
                    <a:pt x="373" y="2"/>
                  </a:lnTo>
                  <a:lnTo>
                    <a:pt x="386" y="0"/>
                  </a:lnTo>
                  <a:lnTo>
                    <a:pt x="400" y="0"/>
                  </a:lnTo>
                  <a:lnTo>
                    <a:pt x="414" y="1"/>
                  </a:lnTo>
                  <a:lnTo>
                    <a:pt x="428" y="3"/>
                  </a:lnTo>
                  <a:lnTo>
                    <a:pt x="440" y="8"/>
                  </a:lnTo>
                  <a:lnTo>
                    <a:pt x="452" y="12"/>
                  </a:lnTo>
                  <a:lnTo>
                    <a:pt x="465" y="17"/>
                  </a:lnTo>
                  <a:lnTo>
                    <a:pt x="478" y="22"/>
                  </a:lnTo>
                  <a:lnTo>
                    <a:pt x="491" y="27"/>
                  </a:lnTo>
                  <a:lnTo>
                    <a:pt x="503" y="32"/>
                  </a:lnTo>
                  <a:lnTo>
                    <a:pt x="516" y="37"/>
                  </a:lnTo>
                  <a:lnTo>
                    <a:pt x="529" y="43"/>
                  </a:lnTo>
                  <a:lnTo>
                    <a:pt x="542" y="49"/>
                  </a:lnTo>
                  <a:lnTo>
                    <a:pt x="554" y="56"/>
                  </a:lnTo>
                  <a:lnTo>
                    <a:pt x="566" y="62"/>
                  </a:lnTo>
                  <a:lnTo>
                    <a:pt x="578" y="70"/>
                  </a:lnTo>
                  <a:lnTo>
                    <a:pt x="590" y="77"/>
                  </a:lnTo>
                  <a:lnTo>
                    <a:pt x="601" y="85"/>
                  </a:lnTo>
                  <a:lnTo>
                    <a:pt x="612" y="94"/>
                  </a:lnTo>
                  <a:lnTo>
                    <a:pt x="623" y="103"/>
                  </a:lnTo>
                  <a:lnTo>
                    <a:pt x="623" y="107"/>
                  </a:lnTo>
                  <a:lnTo>
                    <a:pt x="623" y="111"/>
                  </a:lnTo>
                  <a:lnTo>
                    <a:pt x="623" y="116"/>
                  </a:lnTo>
                  <a:lnTo>
                    <a:pt x="621" y="121"/>
                  </a:lnTo>
                  <a:lnTo>
                    <a:pt x="609" y="112"/>
                  </a:lnTo>
                  <a:lnTo>
                    <a:pt x="591" y="99"/>
                  </a:lnTo>
                  <a:lnTo>
                    <a:pt x="569" y="85"/>
                  </a:lnTo>
                  <a:lnTo>
                    <a:pt x="546" y="71"/>
                  </a:lnTo>
                  <a:lnTo>
                    <a:pt x="522" y="58"/>
                  </a:lnTo>
                  <a:lnTo>
                    <a:pt x="501" y="48"/>
                  </a:lnTo>
                  <a:lnTo>
                    <a:pt x="483" y="41"/>
                  </a:lnTo>
                  <a:lnTo>
                    <a:pt x="472" y="40"/>
                  </a:lnTo>
                  <a:lnTo>
                    <a:pt x="491" y="50"/>
                  </a:lnTo>
                  <a:lnTo>
                    <a:pt x="510" y="60"/>
                  </a:lnTo>
                  <a:lnTo>
                    <a:pt x="528" y="71"/>
                  </a:lnTo>
                  <a:lnTo>
                    <a:pt x="546" y="83"/>
                  </a:lnTo>
                  <a:lnTo>
                    <a:pt x="565" y="95"/>
                  </a:lnTo>
                  <a:lnTo>
                    <a:pt x="583" y="108"/>
                  </a:lnTo>
                  <a:lnTo>
                    <a:pt x="601" y="122"/>
                  </a:lnTo>
                  <a:lnTo>
                    <a:pt x="620" y="137"/>
                  </a:lnTo>
                  <a:lnTo>
                    <a:pt x="621" y="146"/>
                  </a:lnTo>
                  <a:lnTo>
                    <a:pt x="621" y="152"/>
                  </a:lnTo>
                  <a:lnTo>
                    <a:pt x="620" y="157"/>
                  </a:lnTo>
                  <a:lnTo>
                    <a:pt x="618" y="162"/>
                  </a:lnTo>
                  <a:lnTo>
                    <a:pt x="617" y="162"/>
                  </a:lnTo>
                  <a:lnTo>
                    <a:pt x="616" y="162"/>
                  </a:lnTo>
                  <a:lnTo>
                    <a:pt x="615" y="162"/>
                  </a:lnTo>
                  <a:lnTo>
                    <a:pt x="614" y="162"/>
                  </a:lnTo>
                  <a:lnTo>
                    <a:pt x="606" y="155"/>
                  </a:lnTo>
                  <a:lnTo>
                    <a:pt x="597" y="148"/>
                  </a:lnTo>
                  <a:lnTo>
                    <a:pt x="588" y="140"/>
                  </a:lnTo>
                  <a:lnTo>
                    <a:pt x="578" y="133"/>
                  </a:lnTo>
                  <a:lnTo>
                    <a:pt x="567" y="125"/>
                  </a:lnTo>
                  <a:lnTo>
                    <a:pt x="556" y="117"/>
                  </a:lnTo>
                  <a:lnTo>
                    <a:pt x="545" y="110"/>
                  </a:lnTo>
                  <a:lnTo>
                    <a:pt x="533" y="102"/>
                  </a:lnTo>
                  <a:lnTo>
                    <a:pt x="522" y="96"/>
                  </a:lnTo>
                  <a:lnTo>
                    <a:pt x="510" y="89"/>
                  </a:lnTo>
                  <a:lnTo>
                    <a:pt x="499" y="84"/>
                  </a:lnTo>
                  <a:lnTo>
                    <a:pt x="487" y="79"/>
                  </a:lnTo>
                  <a:lnTo>
                    <a:pt x="476" y="76"/>
                  </a:lnTo>
                  <a:lnTo>
                    <a:pt x="466" y="73"/>
                  </a:lnTo>
                  <a:lnTo>
                    <a:pt x="456" y="72"/>
                  </a:lnTo>
                  <a:lnTo>
                    <a:pt x="447" y="72"/>
                  </a:lnTo>
                  <a:lnTo>
                    <a:pt x="462" y="78"/>
                  </a:lnTo>
                  <a:lnTo>
                    <a:pt x="476" y="84"/>
                  </a:lnTo>
                  <a:lnTo>
                    <a:pt x="490" y="91"/>
                  </a:lnTo>
                  <a:lnTo>
                    <a:pt x="504" y="98"/>
                  </a:lnTo>
                  <a:lnTo>
                    <a:pt x="518" y="105"/>
                  </a:lnTo>
                  <a:lnTo>
                    <a:pt x="532" y="113"/>
                  </a:lnTo>
                  <a:lnTo>
                    <a:pt x="546" y="122"/>
                  </a:lnTo>
                  <a:lnTo>
                    <a:pt x="561" y="131"/>
                  </a:lnTo>
                  <a:lnTo>
                    <a:pt x="579" y="147"/>
                  </a:lnTo>
                  <a:lnTo>
                    <a:pt x="592" y="159"/>
                  </a:lnTo>
                  <a:lnTo>
                    <a:pt x="602" y="168"/>
                  </a:lnTo>
                  <a:lnTo>
                    <a:pt x="609" y="174"/>
                  </a:lnTo>
                  <a:lnTo>
                    <a:pt x="613" y="178"/>
                  </a:lnTo>
                  <a:lnTo>
                    <a:pt x="615" y="180"/>
                  </a:lnTo>
                  <a:lnTo>
                    <a:pt x="616" y="182"/>
                  </a:lnTo>
                  <a:lnTo>
                    <a:pt x="617" y="184"/>
                  </a:lnTo>
                  <a:lnTo>
                    <a:pt x="616" y="194"/>
                  </a:lnTo>
                  <a:lnTo>
                    <a:pt x="616" y="200"/>
                  </a:lnTo>
                  <a:lnTo>
                    <a:pt x="615" y="203"/>
                  </a:lnTo>
                  <a:lnTo>
                    <a:pt x="614" y="204"/>
                  </a:lnTo>
                  <a:lnTo>
                    <a:pt x="605" y="197"/>
                  </a:lnTo>
                  <a:lnTo>
                    <a:pt x="593" y="188"/>
                  </a:lnTo>
                  <a:lnTo>
                    <a:pt x="579" y="177"/>
                  </a:lnTo>
                  <a:lnTo>
                    <a:pt x="564" y="166"/>
                  </a:lnTo>
                  <a:lnTo>
                    <a:pt x="548" y="156"/>
                  </a:lnTo>
                  <a:lnTo>
                    <a:pt x="534" y="148"/>
                  </a:lnTo>
                  <a:lnTo>
                    <a:pt x="522" y="143"/>
                  </a:lnTo>
                  <a:lnTo>
                    <a:pt x="514" y="142"/>
                  </a:lnTo>
                  <a:lnTo>
                    <a:pt x="516" y="144"/>
                  </a:lnTo>
                  <a:lnTo>
                    <a:pt x="518" y="146"/>
                  </a:lnTo>
                  <a:lnTo>
                    <a:pt x="521" y="149"/>
                  </a:lnTo>
                  <a:lnTo>
                    <a:pt x="524" y="151"/>
                  </a:lnTo>
                  <a:lnTo>
                    <a:pt x="529" y="155"/>
                  </a:lnTo>
                  <a:lnTo>
                    <a:pt x="536" y="159"/>
                  </a:lnTo>
                  <a:lnTo>
                    <a:pt x="545" y="166"/>
                  </a:lnTo>
                  <a:lnTo>
                    <a:pt x="558" y="174"/>
                  </a:lnTo>
                  <a:lnTo>
                    <a:pt x="565" y="180"/>
                  </a:lnTo>
                  <a:lnTo>
                    <a:pt x="572" y="186"/>
                  </a:lnTo>
                  <a:lnTo>
                    <a:pt x="579" y="192"/>
                  </a:lnTo>
                  <a:lnTo>
                    <a:pt x="587" y="198"/>
                  </a:lnTo>
                  <a:lnTo>
                    <a:pt x="594" y="204"/>
                  </a:lnTo>
                  <a:lnTo>
                    <a:pt x="601" y="210"/>
                  </a:lnTo>
                  <a:lnTo>
                    <a:pt x="608" y="216"/>
                  </a:lnTo>
                  <a:lnTo>
                    <a:pt x="615" y="222"/>
                  </a:lnTo>
                  <a:lnTo>
                    <a:pt x="615" y="225"/>
                  </a:lnTo>
                  <a:lnTo>
                    <a:pt x="616" y="228"/>
                  </a:lnTo>
                  <a:lnTo>
                    <a:pt x="616" y="231"/>
                  </a:lnTo>
                  <a:lnTo>
                    <a:pt x="616" y="235"/>
                  </a:lnTo>
                  <a:lnTo>
                    <a:pt x="615" y="236"/>
                  </a:lnTo>
                  <a:lnTo>
                    <a:pt x="614" y="237"/>
                  </a:lnTo>
                  <a:lnTo>
                    <a:pt x="612" y="237"/>
                  </a:lnTo>
                  <a:lnTo>
                    <a:pt x="610" y="237"/>
                  </a:lnTo>
                  <a:close/>
                </a:path>
              </a:pathLst>
            </a:custGeom>
            <a:solidFill>
              <a:srgbClr val="DDC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2312" y="3224"/>
              <a:ext cx="673" cy="230"/>
            </a:xfrm>
            <a:custGeom>
              <a:avLst/>
              <a:gdLst>
                <a:gd name="T0" fmla="*/ 631 w 321"/>
                <a:gd name="T1" fmla="*/ 226 h 106"/>
                <a:gd name="T2" fmla="*/ 602 w 321"/>
                <a:gd name="T3" fmla="*/ 221 h 106"/>
                <a:gd name="T4" fmla="*/ 543 w 321"/>
                <a:gd name="T5" fmla="*/ 217 h 106"/>
                <a:gd name="T6" fmla="*/ 478 w 321"/>
                <a:gd name="T7" fmla="*/ 213 h 106"/>
                <a:gd name="T8" fmla="*/ 384 w 321"/>
                <a:gd name="T9" fmla="*/ 206 h 106"/>
                <a:gd name="T10" fmla="*/ 231 w 321"/>
                <a:gd name="T11" fmla="*/ 195 h 106"/>
                <a:gd name="T12" fmla="*/ 0 w 321"/>
                <a:gd name="T13" fmla="*/ 180 h 106"/>
                <a:gd name="T14" fmla="*/ 69 w 321"/>
                <a:gd name="T15" fmla="*/ 165 h 106"/>
                <a:gd name="T16" fmla="*/ 143 w 321"/>
                <a:gd name="T17" fmla="*/ 161 h 106"/>
                <a:gd name="T18" fmla="*/ 176 w 321"/>
                <a:gd name="T19" fmla="*/ 148 h 106"/>
                <a:gd name="T20" fmla="*/ 147 w 321"/>
                <a:gd name="T21" fmla="*/ 145 h 106"/>
                <a:gd name="T22" fmla="*/ 115 w 321"/>
                <a:gd name="T23" fmla="*/ 143 h 106"/>
                <a:gd name="T24" fmla="*/ 105 w 321"/>
                <a:gd name="T25" fmla="*/ 139 h 106"/>
                <a:gd name="T26" fmla="*/ 122 w 321"/>
                <a:gd name="T27" fmla="*/ 128 h 106"/>
                <a:gd name="T28" fmla="*/ 182 w 321"/>
                <a:gd name="T29" fmla="*/ 119 h 106"/>
                <a:gd name="T30" fmla="*/ 241 w 321"/>
                <a:gd name="T31" fmla="*/ 108 h 106"/>
                <a:gd name="T32" fmla="*/ 229 w 321"/>
                <a:gd name="T33" fmla="*/ 98 h 106"/>
                <a:gd name="T34" fmla="*/ 191 w 321"/>
                <a:gd name="T35" fmla="*/ 98 h 106"/>
                <a:gd name="T36" fmla="*/ 157 w 321"/>
                <a:gd name="T37" fmla="*/ 100 h 106"/>
                <a:gd name="T38" fmla="*/ 157 w 321"/>
                <a:gd name="T39" fmla="*/ 91 h 106"/>
                <a:gd name="T40" fmla="*/ 184 w 321"/>
                <a:gd name="T41" fmla="*/ 76 h 106"/>
                <a:gd name="T42" fmla="*/ 218 w 321"/>
                <a:gd name="T43" fmla="*/ 67 h 106"/>
                <a:gd name="T44" fmla="*/ 216 w 321"/>
                <a:gd name="T45" fmla="*/ 52 h 106"/>
                <a:gd name="T46" fmla="*/ 279 w 321"/>
                <a:gd name="T47" fmla="*/ 24 h 106"/>
                <a:gd name="T48" fmla="*/ 346 w 321"/>
                <a:gd name="T49" fmla="*/ 7 h 106"/>
                <a:gd name="T50" fmla="*/ 411 w 321"/>
                <a:gd name="T51" fmla="*/ 0 h 106"/>
                <a:gd name="T52" fmla="*/ 480 w 321"/>
                <a:gd name="T53" fmla="*/ 7 h 106"/>
                <a:gd name="T54" fmla="*/ 551 w 321"/>
                <a:gd name="T55" fmla="*/ 22 h 106"/>
                <a:gd name="T56" fmla="*/ 537 w 321"/>
                <a:gd name="T57" fmla="*/ 28 h 106"/>
                <a:gd name="T58" fmla="*/ 474 w 321"/>
                <a:gd name="T59" fmla="*/ 26 h 106"/>
                <a:gd name="T60" fmla="*/ 413 w 321"/>
                <a:gd name="T61" fmla="*/ 24 h 106"/>
                <a:gd name="T62" fmla="*/ 377 w 321"/>
                <a:gd name="T63" fmla="*/ 28 h 106"/>
                <a:gd name="T64" fmla="*/ 344 w 321"/>
                <a:gd name="T65" fmla="*/ 37 h 106"/>
                <a:gd name="T66" fmla="*/ 344 w 321"/>
                <a:gd name="T67" fmla="*/ 48 h 106"/>
                <a:gd name="T68" fmla="*/ 409 w 321"/>
                <a:gd name="T69" fmla="*/ 48 h 106"/>
                <a:gd name="T70" fmla="*/ 476 w 321"/>
                <a:gd name="T71" fmla="*/ 48 h 106"/>
                <a:gd name="T72" fmla="*/ 545 w 321"/>
                <a:gd name="T73" fmla="*/ 54 h 106"/>
                <a:gd name="T74" fmla="*/ 612 w 321"/>
                <a:gd name="T75" fmla="*/ 67 h 106"/>
                <a:gd name="T76" fmla="*/ 671 w 321"/>
                <a:gd name="T77" fmla="*/ 95 h 106"/>
                <a:gd name="T78" fmla="*/ 673 w 321"/>
                <a:gd name="T79" fmla="*/ 104 h 106"/>
                <a:gd name="T80" fmla="*/ 669 w 321"/>
                <a:gd name="T81" fmla="*/ 106 h 106"/>
                <a:gd name="T82" fmla="*/ 644 w 321"/>
                <a:gd name="T83" fmla="*/ 104 h 106"/>
                <a:gd name="T84" fmla="*/ 562 w 321"/>
                <a:gd name="T85" fmla="*/ 91 h 106"/>
                <a:gd name="T86" fmla="*/ 461 w 321"/>
                <a:gd name="T87" fmla="*/ 89 h 106"/>
                <a:gd name="T88" fmla="*/ 363 w 321"/>
                <a:gd name="T89" fmla="*/ 91 h 106"/>
                <a:gd name="T90" fmla="*/ 312 w 321"/>
                <a:gd name="T91" fmla="*/ 98 h 106"/>
                <a:gd name="T92" fmla="*/ 379 w 321"/>
                <a:gd name="T93" fmla="*/ 104 h 106"/>
                <a:gd name="T94" fmla="*/ 468 w 321"/>
                <a:gd name="T95" fmla="*/ 106 h 106"/>
                <a:gd name="T96" fmla="*/ 556 w 321"/>
                <a:gd name="T97" fmla="*/ 113 h 106"/>
                <a:gd name="T98" fmla="*/ 631 w 321"/>
                <a:gd name="T99" fmla="*/ 119 h 106"/>
                <a:gd name="T100" fmla="*/ 671 w 321"/>
                <a:gd name="T101" fmla="*/ 135 h 106"/>
                <a:gd name="T102" fmla="*/ 665 w 321"/>
                <a:gd name="T103" fmla="*/ 161 h 106"/>
                <a:gd name="T104" fmla="*/ 598 w 321"/>
                <a:gd name="T105" fmla="*/ 145 h 106"/>
                <a:gd name="T106" fmla="*/ 459 w 321"/>
                <a:gd name="T107" fmla="*/ 143 h 106"/>
                <a:gd name="T108" fmla="*/ 346 w 321"/>
                <a:gd name="T109" fmla="*/ 152 h 106"/>
                <a:gd name="T110" fmla="*/ 461 w 321"/>
                <a:gd name="T111" fmla="*/ 156 h 106"/>
                <a:gd name="T112" fmla="*/ 585 w 321"/>
                <a:gd name="T113" fmla="*/ 167 h 106"/>
                <a:gd name="T114" fmla="*/ 660 w 321"/>
                <a:gd name="T115" fmla="*/ 200 h 106"/>
                <a:gd name="T116" fmla="*/ 639 w 321"/>
                <a:gd name="T117" fmla="*/ 230 h 1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106"/>
                <a:gd name="T179" fmla="*/ 321 w 321"/>
                <a:gd name="T180" fmla="*/ 106 h 1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106">
                  <a:moveTo>
                    <a:pt x="305" y="106"/>
                  </a:moveTo>
                  <a:lnTo>
                    <a:pt x="303" y="105"/>
                  </a:lnTo>
                  <a:lnTo>
                    <a:pt x="301" y="104"/>
                  </a:lnTo>
                  <a:lnTo>
                    <a:pt x="300" y="104"/>
                  </a:lnTo>
                  <a:lnTo>
                    <a:pt x="298" y="103"/>
                  </a:lnTo>
                  <a:lnTo>
                    <a:pt x="287" y="102"/>
                  </a:lnTo>
                  <a:lnTo>
                    <a:pt x="277" y="101"/>
                  </a:lnTo>
                  <a:lnTo>
                    <a:pt x="268" y="101"/>
                  </a:lnTo>
                  <a:lnTo>
                    <a:pt x="259" y="100"/>
                  </a:lnTo>
                  <a:lnTo>
                    <a:pt x="250" y="99"/>
                  </a:lnTo>
                  <a:lnTo>
                    <a:pt x="239" y="98"/>
                  </a:lnTo>
                  <a:lnTo>
                    <a:pt x="228" y="98"/>
                  </a:lnTo>
                  <a:lnTo>
                    <a:pt x="215" y="97"/>
                  </a:lnTo>
                  <a:lnTo>
                    <a:pt x="200" y="96"/>
                  </a:lnTo>
                  <a:lnTo>
                    <a:pt x="183" y="95"/>
                  </a:lnTo>
                  <a:lnTo>
                    <a:pt x="162" y="93"/>
                  </a:lnTo>
                  <a:lnTo>
                    <a:pt x="137" y="92"/>
                  </a:lnTo>
                  <a:lnTo>
                    <a:pt x="110" y="90"/>
                  </a:lnTo>
                  <a:lnTo>
                    <a:pt x="78" y="88"/>
                  </a:lnTo>
                  <a:lnTo>
                    <a:pt x="42" y="86"/>
                  </a:lnTo>
                  <a:lnTo>
                    <a:pt x="0" y="83"/>
                  </a:lnTo>
                  <a:lnTo>
                    <a:pt x="10" y="79"/>
                  </a:lnTo>
                  <a:lnTo>
                    <a:pt x="21" y="77"/>
                  </a:lnTo>
                  <a:lnTo>
                    <a:pt x="33" y="76"/>
                  </a:lnTo>
                  <a:lnTo>
                    <a:pt x="45" y="75"/>
                  </a:lnTo>
                  <a:lnTo>
                    <a:pt x="57" y="75"/>
                  </a:lnTo>
                  <a:lnTo>
                    <a:pt x="68" y="74"/>
                  </a:lnTo>
                  <a:lnTo>
                    <a:pt x="79" y="72"/>
                  </a:lnTo>
                  <a:lnTo>
                    <a:pt x="89" y="68"/>
                  </a:lnTo>
                  <a:lnTo>
                    <a:pt x="84" y="68"/>
                  </a:lnTo>
                  <a:lnTo>
                    <a:pt x="79" y="67"/>
                  </a:lnTo>
                  <a:lnTo>
                    <a:pt x="74" y="67"/>
                  </a:lnTo>
                  <a:lnTo>
                    <a:pt x="70" y="67"/>
                  </a:lnTo>
                  <a:lnTo>
                    <a:pt x="65" y="67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0" y="66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8" y="59"/>
                  </a:lnTo>
                  <a:lnTo>
                    <a:pt x="67" y="57"/>
                  </a:lnTo>
                  <a:lnTo>
                    <a:pt x="77" y="56"/>
                  </a:lnTo>
                  <a:lnTo>
                    <a:pt x="87" y="55"/>
                  </a:lnTo>
                  <a:lnTo>
                    <a:pt x="97" y="54"/>
                  </a:lnTo>
                  <a:lnTo>
                    <a:pt x="106" y="52"/>
                  </a:lnTo>
                  <a:lnTo>
                    <a:pt x="115" y="50"/>
                  </a:lnTo>
                  <a:lnTo>
                    <a:pt x="123" y="47"/>
                  </a:lnTo>
                  <a:lnTo>
                    <a:pt x="116" y="46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0" y="46"/>
                  </a:lnTo>
                  <a:lnTo>
                    <a:pt x="75" y="46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81" y="37"/>
                  </a:lnTo>
                  <a:lnTo>
                    <a:pt x="88" y="35"/>
                  </a:lnTo>
                  <a:lnTo>
                    <a:pt x="96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3" y="27"/>
                  </a:lnTo>
                  <a:lnTo>
                    <a:pt x="103" y="24"/>
                  </a:lnTo>
                  <a:lnTo>
                    <a:pt x="113" y="19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4" y="7"/>
                  </a:lnTo>
                  <a:lnTo>
                    <a:pt x="154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6" y="1"/>
                  </a:lnTo>
                  <a:lnTo>
                    <a:pt x="196" y="0"/>
                  </a:lnTo>
                  <a:lnTo>
                    <a:pt x="207" y="1"/>
                  </a:lnTo>
                  <a:lnTo>
                    <a:pt x="218" y="2"/>
                  </a:lnTo>
                  <a:lnTo>
                    <a:pt x="229" y="3"/>
                  </a:lnTo>
                  <a:lnTo>
                    <a:pt x="240" y="5"/>
                  </a:lnTo>
                  <a:lnTo>
                    <a:pt x="251" y="7"/>
                  </a:lnTo>
                  <a:lnTo>
                    <a:pt x="263" y="10"/>
                  </a:lnTo>
                  <a:lnTo>
                    <a:pt x="275" y="14"/>
                  </a:lnTo>
                  <a:lnTo>
                    <a:pt x="265" y="14"/>
                  </a:lnTo>
                  <a:lnTo>
                    <a:pt x="256" y="13"/>
                  </a:lnTo>
                  <a:lnTo>
                    <a:pt x="246" y="13"/>
                  </a:lnTo>
                  <a:lnTo>
                    <a:pt x="236" y="12"/>
                  </a:lnTo>
                  <a:lnTo>
                    <a:pt x="226" y="12"/>
                  </a:lnTo>
                  <a:lnTo>
                    <a:pt x="217" y="12"/>
                  </a:lnTo>
                  <a:lnTo>
                    <a:pt x="207" y="11"/>
                  </a:lnTo>
                  <a:lnTo>
                    <a:pt x="197" y="11"/>
                  </a:lnTo>
                  <a:lnTo>
                    <a:pt x="191" y="12"/>
                  </a:lnTo>
                  <a:lnTo>
                    <a:pt x="185" y="13"/>
                  </a:lnTo>
                  <a:lnTo>
                    <a:pt x="180" y="13"/>
                  </a:lnTo>
                  <a:lnTo>
                    <a:pt x="174" y="14"/>
                  </a:lnTo>
                  <a:lnTo>
                    <a:pt x="169" y="16"/>
                  </a:lnTo>
                  <a:lnTo>
                    <a:pt x="164" y="17"/>
                  </a:lnTo>
                  <a:lnTo>
                    <a:pt x="159" y="19"/>
                  </a:lnTo>
                  <a:lnTo>
                    <a:pt x="153" y="21"/>
                  </a:lnTo>
                  <a:lnTo>
                    <a:pt x="164" y="22"/>
                  </a:lnTo>
                  <a:lnTo>
                    <a:pt x="174" y="22"/>
                  </a:lnTo>
                  <a:lnTo>
                    <a:pt x="184" y="22"/>
                  </a:lnTo>
                  <a:lnTo>
                    <a:pt x="195" y="22"/>
                  </a:lnTo>
                  <a:lnTo>
                    <a:pt x="205" y="22"/>
                  </a:lnTo>
                  <a:lnTo>
                    <a:pt x="216" y="22"/>
                  </a:lnTo>
                  <a:lnTo>
                    <a:pt x="227" y="22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60" y="25"/>
                  </a:lnTo>
                  <a:lnTo>
                    <a:pt x="271" y="26"/>
                  </a:lnTo>
                  <a:lnTo>
                    <a:pt x="282" y="28"/>
                  </a:lnTo>
                  <a:lnTo>
                    <a:pt x="292" y="31"/>
                  </a:lnTo>
                  <a:lnTo>
                    <a:pt x="302" y="35"/>
                  </a:lnTo>
                  <a:lnTo>
                    <a:pt x="311" y="39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21" y="46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0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3" y="49"/>
                  </a:lnTo>
                  <a:lnTo>
                    <a:pt x="307" y="48"/>
                  </a:lnTo>
                  <a:lnTo>
                    <a:pt x="298" y="47"/>
                  </a:lnTo>
                  <a:lnTo>
                    <a:pt x="285" y="45"/>
                  </a:lnTo>
                  <a:lnTo>
                    <a:pt x="268" y="42"/>
                  </a:lnTo>
                  <a:lnTo>
                    <a:pt x="252" y="42"/>
                  </a:lnTo>
                  <a:lnTo>
                    <a:pt x="236" y="41"/>
                  </a:lnTo>
                  <a:lnTo>
                    <a:pt x="220" y="41"/>
                  </a:lnTo>
                  <a:lnTo>
                    <a:pt x="204" y="41"/>
                  </a:lnTo>
                  <a:lnTo>
                    <a:pt x="188" y="42"/>
                  </a:lnTo>
                  <a:lnTo>
                    <a:pt x="173" y="42"/>
                  </a:lnTo>
                  <a:lnTo>
                    <a:pt x="158" y="43"/>
                  </a:lnTo>
                  <a:lnTo>
                    <a:pt x="142" y="44"/>
                  </a:lnTo>
                  <a:lnTo>
                    <a:pt x="149" y="45"/>
                  </a:lnTo>
                  <a:lnTo>
                    <a:pt x="158" y="46"/>
                  </a:lnTo>
                  <a:lnTo>
                    <a:pt x="169" y="47"/>
                  </a:lnTo>
                  <a:lnTo>
                    <a:pt x="181" y="48"/>
                  </a:lnTo>
                  <a:lnTo>
                    <a:pt x="194" y="48"/>
                  </a:lnTo>
                  <a:lnTo>
                    <a:pt x="208" y="49"/>
                  </a:lnTo>
                  <a:lnTo>
                    <a:pt x="223" y="49"/>
                  </a:lnTo>
                  <a:lnTo>
                    <a:pt x="237" y="50"/>
                  </a:lnTo>
                  <a:lnTo>
                    <a:pt x="252" y="51"/>
                  </a:lnTo>
                  <a:lnTo>
                    <a:pt x="265" y="52"/>
                  </a:lnTo>
                  <a:lnTo>
                    <a:pt x="279" y="53"/>
                  </a:lnTo>
                  <a:lnTo>
                    <a:pt x="291" y="54"/>
                  </a:lnTo>
                  <a:lnTo>
                    <a:pt x="301" y="55"/>
                  </a:lnTo>
                  <a:lnTo>
                    <a:pt x="310" y="57"/>
                  </a:lnTo>
                  <a:lnTo>
                    <a:pt x="316" y="59"/>
                  </a:lnTo>
                  <a:lnTo>
                    <a:pt x="320" y="62"/>
                  </a:lnTo>
                  <a:lnTo>
                    <a:pt x="319" y="68"/>
                  </a:lnTo>
                  <a:lnTo>
                    <a:pt x="318" y="72"/>
                  </a:lnTo>
                  <a:lnTo>
                    <a:pt x="317" y="74"/>
                  </a:lnTo>
                  <a:lnTo>
                    <a:pt x="316" y="75"/>
                  </a:lnTo>
                  <a:lnTo>
                    <a:pt x="303" y="70"/>
                  </a:lnTo>
                  <a:lnTo>
                    <a:pt x="285" y="67"/>
                  </a:lnTo>
                  <a:lnTo>
                    <a:pt x="264" y="66"/>
                  </a:lnTo>
                  <a:lnTo>
                    <a:pt x="242" y="65"/>
                  </a:lnTo>
                  <a:lnTo>
                    <a:pt x="219" y="66"/>
                  </a:lnTo>
                  <a:lnTo>
                    <a:pt x="198" y="67"/>
                  </a:lnTo>
                  <a:lnTo>
                    <a:pt x="179" y="69"/>
                  </a:lnTo>
                  <a:lnTo>
                    <a:pt x="165" y="70"/>
                  </a:lnTo>
                  <a:lnTo>
                    <a:pt x="183" y="71"/>
                  </a:lnTo>
                  <a:lnTo>
                    <a:pt x="201" y="72"/>
                  </a:lnTo>
                  <a:lnTo>
                    <a:pt x="220" y="72"/>
                  </a:lnTo>
                  <a:lnTo>
                    <a:pt x="240" y="73"/>
                  </a:lnTo>
                  <a:lnTo>
                    <a:pt x="260" y="75"/>
                  </a:lnTo>
                  <a:lnTo>
                    <a:pt x="279" y="77"/>
                  </a:lnTo>
                  <a:lnTo>
                    <a:pt x="297" y="81"/>
                  </a:lnTo>
                  <a:lnTo>
                    <a:pt x="315" y="86"/>
                  </a:lnTo>
                  <a:lnTo>
                    <a:pt x="315" y="92"/>
                  </a:lnTo>
                  <a:lnTo>
                    <a:pt x="314" y="99"/>
                  </a:lnTo>
                  <a:lnTo>
                    <a:pt x="311" y="104"/>
                  </a:lnTo>
                  <a:lnTo>
                    <a:pt x="305" y="106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224" y="2951"/>
              <a:ext cx="1279" cy="503"/>
            </a:xfrm>
            <a:custGeom>
              <a:avLst/>
              <a:gdLst>
                <a:gd name="T0" fmla="*/ 27 w 613"/>
                <a:gd name="T1" fmla="*/ 457 h 231"/>
                <a:gd name="T2" fmla="*/ 225 w 613"/>
                <a:gd name="T3" fmla="*/ 303 h 231"/>
                <a:gd name="T4" fmla="*/ 294 w 613"/>
                <a:gd name="T5" fmla="*/ 259 h 231"/>
                <a:gd name="T6" fmla="*/ 369 w 613"/>
                <a:gd name="T7" fmla="*/ 222 h 231"/>
                <a:gd name="T8" fmla="*/ 238 w 613"/>
                <a:gd name="T9" fmla="*/ 266 h 231"/>
                <a:gd name="T10" fmla="*/ 65 w 613"/>
                <a:gd name="T11" fmla="*/ 401 h 231"/>
                <a:gd name="T12" fmla="*/ 0 w 613"/>
                <a:gd name="T13" fmla="*/ 449 h 231"/>
                <a:gd name="T14" fmla="*/ 127 w 613"/>
                <a:gd name="T15" fmla="*/ 311 h 231"/>
                <a:gd name="T16" fmla="*/ 369 w 613"/>
                <a:gd name="T17" fmla="*/ 172 h 231"/>
                <a:gd name="T18" fmla="*/ 430 w 613"/>
                <a:gd name="T19" fmla="*/ 150 h 231"/>
                <a:gd name="T20" fmla="*/ 217 w 613"/>
                <a:gd name="T21" fmla="*/ 205 h 231"/>
                <a:gd name="T22" fmla="*/ 35 w 613"/>
                <a:gd name="T23" fmla="*/ 355 h 231"/>
                <a:gd name="T24" fmla="*/ 40 w 613"/>
                <a:gd name="T25" fmla="*/ 292 h 231"/>
                <a:gd name="T26" fmla="*/ 169 w 613"/>
                <a:gd name="T27" fmla="*/ 198 h 231"/>
                <a:gd name="T28" fmla="*/ 319 w 613"/>
                <a:gd name="T29" fmla="*/ 109 h 231"/>
                <a:gd name="T30" fmla="*/ 461 w 613"/>
                <a:gd name="T31" fmla="*/ 74 h 231"/>
                <a:gd name="T32" fmla="*/ 530 w 613"/>
                <a:gd name="T33" fmla="*/ 59 h 231"/>
                <a:gd name="T34" fmla="*/ 328 w 613"/>
                <a:gd name="T35" fmla="*/ 76 h 231"/>
                <a:gd name="T36" fmla="*/ 117 w 613"/>
                <a:gd name="T37" fmla="*/ 213 h 231"/>
                <a:gd name="T38" fmla="*/ 17 w 613"/>
                <a:gd name="T39" fmla="*/ 226 h 231"/>
                <a:gd name="T40" fmla="*/ 188 w 613"/>
                <a:gd name="T41" fmla="*/ 102 h 231"/>
                <a:gd name="T42" fmla="*/ 413 w 613"/>
                <a:gd name="T43" fmla="*/ 11 h 231"/>
                <a:gd name="T44" fmla="*/ 576 w 613"/>
                <a:gd name="T45" fmla="*/ 17 h 231"/>
                <a:gd name="T46" fmla="*/ 718 w 613"/>
                <a:gd name="T47" fmla="*/ 131 h 231"/>
                <a:gd name="T48" fmla="*/ 901 w 613"/>
                <a:gd name="T49" fmla="*/ 216 h 231"/>
                <a:gd name="T50" fmla="*/ 1120 w 613"/>
                <a:gd name="T51" fmla="*/ 222 h 231"/>
                <a:gd name="T52" fmla="*/ 1233 w 613"/>
                <a:gd name="T53" fmla="*/ 196 h 231"/>
                <a:gd name="T54" fmla="*/ 1135 w 613"/>
                <a:gd name="T55" fmla="*/ 248 h 231"/>
                <a:gd name="T56" fmla="*/ 912 w 613"/>
                <a:gd name="T57" fmla="*/ 250 h 231"/>
                <a:gd name="T58" fmla="*/ 726 w 613"/>
                <a:gd name="T59" fmla="*/ 176 h 231"/>
                <a:gd name="T60" fmla="*/ 697 w 613"/>
                <a:gd name="T61" fmla="*/ 159 h 231"/>
                <a:gd name="T62" fmla="*/ 772 w 613"/>
                <a:gd name="T63" fmla="*/ 229 h 231"/>
                <a:gd name="T64" fmla="*/ 1014 w 613"/>
                <a:gd name="T65" fmla="*/ 290 h 231"/>
                <a:gd name="T66" fmla="*/ 1229 w 613"/>
                <a:gd name="T67" fmla="*/ 246 h 231"/>
                <a:gd name="T68" fmla="*/ 1252 w 613"/>
                <a:gd name="T69" fmla="*/ 290 h 231"/>
                <a:gd name="T70" fmla="*/ 1116 w 613"/>
                <a:gd name="T71" fmla="*/ 322 h 231"/>
                <a:gd name="T72" fmla="*/ 876 w 613"/>
                <a:gd name="T73" fmla="*/ 311 h 231"/>
                <a:gd name="T74" fmla="*/ 653 w 613"/>
                <a:gd name="T75" fmla="*/ 213 h 231"/>
                <a:gd name="T76" fmla="*/ 580 w 613"/>
                <a:gd name="T77" fmla="*/ 213 h 231"/>
                <a:gd name="T78" fmla="*/ 695 w 613"/>
                <a:gd name="T79" fmla="*/ 255 h 231"/>
                <a:gd name="T80" fmla="*/ 870 w 613"/>
                <a:gd name="T81" fmla="*/ 333 h 231"/>
                <a:gd name="T82" fmla="*/ 1072 w 613"/>
                <a:gd name="T83" fmla="*/ 355 h 231"/>
                <a:gd name="T84" fmla="*/ 1262 w 613"/>
                <a:gd name="T85" fmla="*/ 320 h 231"/>
                <a:gd name="T86" fmla="*/ 1256 w 613"/>
                <a:gd name="T87" fmla="*/ 353 h 231"/>
                <a:gd name="T88" fmla="*/ 1081 w 613"/>
                <a:gd name="T89" fmla="*/ 381 h 231"/>
                <a:gd name="T90" fmla="*/ 824 w 613"/>
                <a:gd name="T91" fmla="*/ 361 h 231"/>
                <a:gd name="T92" fmla="*/ 661 w 613"/>
                <a:gd name="T93" fmla="*/ 298 h 231"/>
                <a:gd name="T94" fmla="*/ 941 w 613"/>
                <a:gd name="T95" fmla="*/ 414 h 231"/>
                <a:gd name="T96" fmla="*/ 1202 w 613"/>
                <a:gd name="T97" fmla="*/ 379 h 231"/>
                <a:gd name="T98" fmla="*/ 1239 w 613"/>
                <a:gd name="T99" fmla="*/ 409 h 231"/>
                <a:gd name="T100" fmla="*/ 968 w 613"/>
                <a:gd name="T101" fmla="*/ 446 h 231"/>
                <a:gd name="T102" fmla="*/ 762 w 613"/>
                <a:gd name="T103" fmla="*/ 394 h 231"/>
                <a:gd name="T104" fmla="*/ 582 w 613"/>
                <a:gd name="T105" fmla="*/ 300 h 231"/>
                <a:gd name="T106" fmla="*/ 344 w 613"/>
                <a:gd name="T107" fmla="*/ 277 h 231"/>
                <a:gd name="T108" fmla="*/ 127 w 613"/>
                <a:gd name="T109" fmla="*/ 414 h 231"/>
                <a:gd name="T110" fmla="*/ 6 w 613"/>
                <a:gd name="T111" fmla="*/ 501 h 2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3"/>
                <a:gd name="T169" fmla="*/ 0 h 231"/>
                <a:gd name="T170" fmla="*/ 613 w 613"/>
                <a:gd name="T171" fmla="*/ 231 h 2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3" h="231">
                  <a:moveTo>
                    <a:pt x="2" y="230"/>
                  </a:moveTo>
                  <a:lnTo>
                    <a:pt x="2" y="227"/>
                  </a:lnTo>
                  <a:lnTo>
                    <a:pt x="2" y="224"/>
                  </a:lnTo>
                  <a:lnTo>
                    <a:pt x="1" y="221"/>
                  </a:lnTo>
                  <a:lnTo>
                    <a:pt x="1" y="218"/>
                  </a:lnTo>
                  <a:lnTo>
                    <a:pt x="6" y="215"/>
                  </a:lnTo>
                  <a:lnTo>
                    <a:pt x="13" y="210"/>
                  </a:lnTo>
                  <a:lnTo>
                    <a:pt x="22" y="204"/>
                  </a:lnTo>
                  <a:lnTo>
                    <a:pt x="33" y="195"/>
                  </a:lnTo>
                  <a:lnTo>
                    <a:pt x="46" y="185"/>
                  </a:lnTo>
                  <a:lnTo>
                    <a:pt x="62" y="173"/>
                  </a:lnTo>
                  <a:lnTo>
                    <a:pt x="81" y="159"/>
                  </a:lnTo>
                  <a:lnTo>
                    <a:pt x="103" y="142"/>
                  </a:lnTo>
                  <a:lnTo>
                    <a:pt x="108" y="139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6" y="127"/>
                  </a:lnTo>
                  <a:lnTo>
                    <a:pt x="131" y="124"/>
                  </a:lnTo>
                  <a:lnTo>
                    <a:pt x="136" y="122"/>
                  </a:lnTo>
                  <a:lnTo>
                    <a:pt x="141" y="119"/>
                  </a:lnTo>
                  <a:lnTo>
                    <a:pt x="153" y="114"/>
                  </a:lnTo>
                  <a:lnTo>
                    <a:pt x="161" y="110"/>
                  </a:lnTo>
                  <a:lnTo>
                    <a:pt x="168" y="107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78" y="101"/>
                  </a:lnTo>
                  <a:lnTo>
                    <a:pt x="170" y="100"/>
                  </a:lnTo>
                  <a:lnTo>
                    <a:pt x="161" y="101"/>
                  </a:lnTo>
                  <a:lnTo>
                    <a:pt x="150" y="104"/>
                  </a:lnTo>
                  <a:lnTo>
                    <a:pt x="139" y="109"/>
                  </a:lnTo>
                  <a:lnTo>
                    <a:pt x="127" y="115"/>
                  </a:lnTo>
                  <a:lnTo>
                    <a:pt x="114" y="122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6" y="148"/>
                  </a:lnTo>
                  <a:lnTo>
                    <a:pt x="64" y="158"/>
                  </a:lnTo>
                  <a:lnTo>
                    <a:pt x="52" y="167"/>
                  </a:lnTo>
                  <a:lnTo>
                    <a:pt x="41" y="176"/>
                  </a:lnTo>
                  <a:lnTo>
                    <a:pt x="31" y="184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6" y="204"/>
                  </a:lnTo>
                  <a:lnTo>
                    <a:pt x="4" y="205"/>
                  </a:lnTo>
                  <a:lnTo>
                    <a:pt x="2" y="205"/>
                  </a:lnTo>
                  <a:lnTo>
                    <a:pt x="0" y="206"/>
                  </a:lnTo>
                  <a:lnTo>
                    <a:pt x="1" y="201"/>
                  </a:lnTo>
                  <a:lnTo>
                    <a:pt x="2" y="195"/>
                  </a:lnTo>
                  <a:lnTo>
                    <a:pt x="2" y="190"/>
                  </a:lnTo>
                  <a:lnTo>
                    <a:pt x="3" y="185"/>
                  </a:lnTo>
                  <a:lnTo>
                    <a:pt x="23" y="172"/>
                  </a:lnTo>
                  <a:lnTo>
                    <a:pt x="42" y="157"/>
                  </a:lnTo>
                  <a:lnTo>
                    <a:pt x="61" y="143"/>
                  </a:lnTo>
                  <a:lnTo>
                    <a:pt x="79" y="128"/>
                  </a:lnTo>
                  <a:lnTo>
                    <a:pt x="99" y="115"/>
                  </a:lnTo>
                  <a:lnTo>
                    <a:pt x="119" y="102"/>
                  </a:lnTo>
                  <a:lnTo>
                    <a:pt x="140" y="90"/>
                  </a:lnTo>
                  <a:lnTo>
                    <a:pt x="163" y="81"/>
                  </a:lnTo>
                  <a:lnTo>
                    <a:pt x="170" y="80"/>
                  </a:lnTo>
                  <a:lnTo>
                    <a:pt x="177" y="79"/>
                  </a:lnTo>
                  <a:lnTo>
                    <a:pt x="184" y="78"/>
                  </a:lnTo>
                  <a:lnTo>
                    <a:pt x="192" y="77"/>
                  </a:lnTo>
                  <a:lnTo>
                    <a:pt x="199" y="77"/>
                  </a:lnTo>
                  <a:lnTo>
                    <a:pt x="206" y="76"/>
                  </a:lnTo>
                  <a:lnTo>
                    <a:pt x="213" y="75"/>
                  </a:lnTo>
                  <a:lnTo>
                    <a:pt x="220" y="74"/>
                  </a:lnTo>
                  <a:lnTo>
                    <a:pt x="206" y="69"/>
                  </a:lnTo>
                  <a:lnTo>
                    <a:pt x="191" y="68"/>
                  </a:lnTo>
                  <a:lnTo>
                    <a:pt x="176" y="69"/>
                  </a:lnTo>
                  <a:lnTo>
                    <a:pt x="160" y="72"/>
                  </a:lnTo>
                  <a:lnTo>
                    <a:pt x="145" y="77"/>
                  </a:lnTo>
                  <a:lnTo>
                    <a:pt x="130" y="83"/>
                  </a:lnTo>
                  <a:lnTo>
                    <a:pt x="116" y="88"/>
                  </a:lnTo>
                  <a:lnTo>
                    <a:pt x="104" y="94"/>
                  </a:lnTo>
                  <a:lnTo>
                    <a:pt x="93" y="103"/>
                  </a:lnTo>
                  <a:lnTo>
                    <a:pt x="82" y="113"/>
                  </a:lnTo>
                  <a:lnTo>
                    <a:pt x="69" y="124"/>
                  </a:lnTo>
                  <a:lnTo>
                    <a:pt x="56" y="135"/>
                  </a:lnTo>
                  <a:lnTo>
                    <a:pt x="43" y="145"/>
                  </a:lnTo>
                  <a:lnTo>
                    <a:pt x="30" y="155"/>
                  </a:lnTo>
                  <a:lnTo>
                    <a:pt x="17" y="163"/>
                  </a:lnTo>
                  <a:lnTo>
                    <a:pt x="4" y="168"/>
                  </a:lnTo>
                  <a:lnTo>
                    <a:pt x="4" y="157"/>
                  </a:lnTo>
                  <a:lnTo>
                    <a:pt x="4" y="150"/>
                  </a:lnTo>
                  <a:lnTo>
                    <a:pt x="5" y="145"/>
                  </a:lnTo>
                  <a:lnTo>
                    <a:pt x="6" y="140"/>
                  </a:lnTo>
                  <a:lnTo>
                    <a:pt x="13" y="137"/>
                  </a:lnTo>
                  <a:lnTo>
                    <a:pt x="19" y="134"/>
                  </a:lnTo>
                  <a:lnTo>
                    <a:pt x="25" y="132"/>
                  </a:lnTo>
                  <a:lnTo>
                    <a:pt x="31" y="129"/>
                  </a:lnTo>
                  <a:lnTo>
                    <a:pt x="42" y="121"/>
                  </a:lnTo>
                  <a:lnTo>
                    <a:pt x="52" y="113"/>
                  </a:lnTo>
                  <a:lnTo>
                    <a:pt x="62" y="105"/>
                  </a:lnTo>
                  <a:lnTo>
                    <a:pt x="72" y="98"/>
                  </a:lnTo>
                  <a:lnTo>
                    <a:pt x="81" y="91"/>
                  </a:lnTo>
                  <a:lnTo>
                    <a:pt x="91" y="84"/>
                  </a:lnTo>
                  <a:lnTo>
                    <a:pt x="101" y="77"/>
                  </a:lnTo>
                  <a:lnTo>
                    <a:pt x="111" y="71"/>
                  </a:lnTo>
                  <a:lnTo>
                    <a:pt x="121" y="65"/>
                  </a:lnTo>
                  <a:lnTo>
                    <a:pt x="131" y="60"/>
                  </a:lnTo>
                  <a:lnTo>
                    <a:pt x="141" y="55"/>
                  </a:lnTo>
                  <a:lnTo>
                    <a:pt x="153" y="50"/>
                  </a:lnTo>
                  <a:lnTo>
                    <a:pt x="164" y="45"/>
                  </a:lnTo>
                  <a:lnTo>
                    <a:pt x="176" y="42"/>
                  </a:lnTo>
                  <a:lnTo>
                    <a:pt x="189" y="38"/>
                  </a:lnTo>
                  <a:lnTo>
                    <a:pt x="202" y="35"/>
                  </a:lnTo>
                  <a:lnTo>
                    <a:pt x="208" y="35"/>
                  </a:lnTo>
                  <a:lnTo>
                    <a:pt x="215" y="34"/>
                  </a:lnTo>
                  <a:lnTo>
                    <a:pt x="221" y="34"/>
                  </a:lnTo>
                  <a:lnTo>
                    <a:pt x="228" y="33"/>
                  </a:lnTo>
                  <a:lnTo>
                    <a:pt x="235" y="33"/>
                  </a:lnTo>
                  <a:lnTo>
                    <a:pt x="241" y="32"/>
                  </a:lnTo>
                  <a:lnTo>
                    <a:pt x="248" y="32"/>
                  </a:lnTo>
                  <a:lnTo>
                    <a:pt x="254" y="32"/>
                  </a:lnTo>
                  <a:lnTo>
                    <a:pt x="254" y="29"/>
                  </a:lnTo>
                  <a:lnTo>
                    <a:pt x="254" y="27"/>
                  </a:lnTo>
                  <a:lnTo>
                    <a:pt x="253" y="26"/>
                  </a:lnTo>
                  <a:lnTo>
                    <a:pt x="252" y="25"/>
                  </a:lnTo>
                  <a:lnTo>
                    <a:pt x="228" y="25"/>
                  </a:lnTo>
                  <a:lnTo>
                    <a:pt x="208" y="25"/>
                  </a:lnTo>
                  <a:lnTo>
                    <a:pt x="190" y="27"/>
                  </a:lnTo>
                  <a:lnTo>
                    <a:pt x="173" y="31"/>
                  </a:lnTo>
                  <a:lnTo>
                    <a:pt x="157" y="35"/>
                  </a:lnTo>
                  <a:lnTo>
                    <a:pt x="140" y="42"/>
                  </a:lnTo>
                  <a:lnTo>
                    <a:pt x="122" y="50"/>
                  </a:lnTo>
                  <a:lnTo>
                    <a:pt x="101" y="61"/>
                  </a:lnTo>
                  <a:lnTo>
                    <a:pt x="92" y="69"/>
                  </a:lnTo>
                  <a:lnTo>
                    <a:pt x="81" y="78"/>
                  </a:lnTo>
                  <a:lnTo>
                    <a:pt x="69" y="88"/>
                  </a:lnTo>
                  <a:lnTo>
                    <a:pt x="56" y="98"/>
                  </a:lnTo>
                  <a:lnTo>
                    <a:pt x="43" y="107"/>
                  </a:lnTo>
                  <a:lnTo>
                    <a:pt x="31" y="116"/>
                  </a:lnTo>
                  <a:lnTo>
                    <a:pt x="19" y="123"/>
                  </a:lnTo>
                  <a:lnTo>
                    <a:pt x="8" y="127"/>
                  </a:lnTo>
                  <a:lnTo>
                    <a:pt x="8" y="119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9" y="97"/>
                  </a:lnTo>
                  <a:lnTo>
                    <a:pt x="22" y="88"/>
                  </a:lnTo>
                  <a:lnTo>
                    <a:pt x="35" y="80"/>
                  </a:lnTo>
                  <a:lnTo>
                    <a:pt x="48" y="71"/>
                  </a:lnTo>
                  <a:lnTo>
                    <a:pt x="62" y="63"/>
                  </a:lnTo>
                  <a:lnTo>
                    <a:pt x="76" y="55"/>
                  </a:lnTo>
                  <a:lnTo>
                    <a:pt x="90" y="47"/>
                  </a:lnTo>
                  <a:lnTo>
                    <a:pt x="105" y="39"/>
                  </a:lnTo>
                  <a:lnTo>
                    <a:pt x="120" y="32"/>
                  </a:lnTo>
                  <a:lnTo>
                    <a:pt x="135" y="25"/>
                  </a:lnTo>
                  <a:lnTo>
                    <a:pt x="150" y="19"/>
                  </a:lnTo>
                  <a:lnTo>
                    <a:pt x="166" y="13"/>
                  </a:lnTo>
                  <a:lnTo>
                    <a:pt x="182" y="9"/>
                  </a:lnTo>
                  <a:lnTo>
                    <a:pt x="198" y="5"/>
                  </a:lnTo>
                  <a:lnTo>
                    <a:pt x="214" y="2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2" y="4"/>
                  </a:lnTo>
                  <a:lnTo>
                    <a:pt x="269" y="6"/>
                  </a:lnTo>
                  <a:lnTo>
                    <a:pt x="276" y="8"/>
                  </a:lnTo>
                  <a:lnTo>
                    <a:pt x="283" y="11"/>
                  </a:lnTo>
                  <a:lnTo>
                    <a:pt x="290" y="15"/>
                  </a:lnTo>
                  <a:lnTo>
                    <a:pt x="299" y="20"/>
                  </a:lnTo>
                  <a:lnTo>
                    <a:pt x="307" y="26"/>
                  </a:lnTo>
                  <a:lnTo>
                    <a:pt x="319" y="38"/>
                  </a:lnTo>
                  <a:lnTo>
                    <a:pt x="332" y="50"/>
                  </a:lnTo>
                  <a:lnTo>
                    <a:pt x="344" y="60"/>
                  </a:lnTo>
                  <a:lnTo>
                    <a:pt x="356" y="68"/>
                  </a:lnTo>
                  <a:lnTo>
                    <a:pt x="368" y="76"/>
                  </a:lnTo>
                  <a:lnTo>
                    <a:pt x="380" y="82"/>
                  </a:lnTo>
                  <a:lnTo>
                    <a:pt x="393" y="88"/>
                  </a:lnTo>
                  <a:lnTo>
                    <a:pt x="405" y="93"/>
                  </a:lnTo>
                  <a:lnTo>
                    <a:pt x="419" y="96"/>
                  </a:lnTo>
                  <a:lnTo>
                    <a:pt x="432" y="99"/>
                  </a:lnTo>
                  <a:lnTo>
                    <a:pt x="447" y="101"/>
                  </a:lnTo>
                  <a:lnTo>
                    <a:pt x="462" y="103"/>
                  </a:lnTo>
                  <a:lnTo>
                    <a:pt x="477" y="104"/>
                  </a:lnTo>
                  <a:lnTo>
                    <a:pt x="494" y="104"/>
                  </a:lnTo>
                  <a:lnTo>
                    <a:pt x="511" y="104"/>
                  </a:lnTo>
                  <a:lnTo>
                    <a:pt x="530" y="103"/>
                  </a:lnTo>
                  <a:lnTo>
                    <a:pt x="537" y="102"/>
                  </a:lnTo>
                  <a:lnTo>
                    <a:pt x="545" y="100"/>
                  </a:lnTo>
                  <a:lnTo>
                    <a:pt x="552" y="98"/>
                  </a:lnTo>
                  <a:lnTo>
                    <a:pt x="559" y="96"/>
                  </a:lnTo>
                  <a:lnTo>
                    <a:pt x="567" y="94"/>
                  </a:lnTo>
                  <a:lnTo>
                    <a:pt x="574" y="92"/>
                  </a:lnTo>
                  <a:lnTo>
                    <a:pt x="583" y="91"/>
                  </a:lnTo>
                  <a:lnTo>
                    <a:pt x="591" y="90"/>
                  </a:lnTo>
                  <a:lnTo>
                    <a:pt x="592" y="93"/>
                  </a:lnTo>
                  <a:lnTo>
                    <a:pt x="593" y="95"/>
                  </a:lnTo>
                  <a:lnTo>
                    <a:pt x="592" y="97"/>
                  </a:lnTo>
                  <a:lnTo>
                    <a:pt x="591" y="99"/>
                  </a:lnTo>
                  <a:lnTo>
                    <a:pt x="575" y="105"/>
                  </a:lnTo>
                  <a:lnTo>
                    <a:pt x="559" y="110"/>
                  </a:lnTo>
                  <a:lnTo>
                    <a:pt x="544" y="114"/>
                  </a:lnTo>
                  <a:lnTo>
                    <a:pt x="529" y="117"/>
                  </a:lnTo>
                  <a:lnTo>
                    <a:pt x="513" y="119"/>
                  </a:lnTo>
                  <a:lnTo>
                    <a:pt x="498" y="120"/>
                  </a:lnTo>
                  <a:lnTo>
                    <a:pt x="482" y="120"/>
                  </a:lnTo>
                  <a:lnTo>
                    <a:pt x="467" y="119"/>
                  </a:lnTo>
                  <a:lnTo>
                    <a:pt x="452" y="118"/>
                  </a:lnTo>
                  <a:lnTo>
                    <a:pt x="437" y="115"/>
                  </a:lnTo>
                  <a:lnTo>
                    <a:pt x="422" y="112"/>
                  </a:lnTo>
                  <a:lnTo>
                    <a:pt x="407" y="108"/>
                  </a:lnTo>
                  <a:lnTo>
                    <a:pt x="392" y="103"/>
                  </a:lnTo>
                  <a:lnTo>
                    <a:pt x="378" y="97"/>
                  </a:lnTo>
                  <a:lnTo>
                    <a:pt x="364" y="90"/>
                  </a:lnTo>
                  <a:lnTo>
                    <a:pt x="350" y="83"/>
                  </a:lnTo>
                  <a:lnTo>
                    <a:pt x="348" y="81"/>
                  </a:lnTo>
                  <a:lnTo>
                    <a:pt x="346" y="78"/>
                  </a:lnTo>
                  <a:lnTo>
                    <a:pt x="344" y="75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8" y="73"/>
                  </a:lnTo>
                  <a:lnTo>
                    <a:pt x="336" y="73"/>
                  </a:lnTo>
                  <a:lnTo>
                    <a:pt x="334" y="73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6"/>
                  </a:lnTo>
                  <a:lnTo>
                    <a:pt x="343" y="87"/>
                  </a:lnTo>
                  <a:lnTo>
                    <a:pt x="356" y="97"/>
                  </a:lnTo>
                  <a:lnTo>
                    <a:pt x="370" y="105"/>
                  </a:lnTo>
                  <a:lnTo>
                    <a:pt x="385" y="113"/>
                  </a:lnTo>
                  <a:lnTo>
                    <a:pt x="400" y="119"/>
                  </a:lnTo>
                  <a:lnTo>
                    <a:pt x="417" y="124"/>
                  </a:lnTo>
                  <a:lnTo>
                    <a:pt x="433" y="128"/>
                  </a:lnTo>
                  <a:lnTo>
                    <a:pt x="451" y="130"/>
                  </a:lnTo>
                  <a:lnTo>
                    <a:pt x="468" y="132"/>
                  </a:lnTo>
                  <a:lnTo>
                    <a:pt x="486" y="133"/>
                  </a:lnTo>
                  <a:lnTo>
                    <a:pt x="503" y="132"/>
                  </a:lnTo>
                  <a:lnTo>
                    <a:pt x="521" y="130"/>
                  </a:lnTo>
                  <a:lnTo>
                    <a:pt x="538" y="128"/>
                  </a:lnTo>
                  <a:lnTo>
                    <a:pt x="554" y="124"/>
                  </a:lnTo>
                  <a:lnTo>
                    <a:pt x="570" y="119"/>
                  </a:lnTo>
                  <a:lnTo>
                    <a:pt x="586" y="113"/>
                  </a:lnTo>
                  <a:lnTo>
                    <a:pt x="589" y="113"/>
                  </a:lnTo>
                  <a:lnTo>
                    <a:pt x="592" y="113"/>
                  </a:lnTo>
                  <a:lnTo>
                    <a:pt x="594" y="113"/>
                  </a:lnTo>
                  <a:lnTo>
                    <a:pt x="597" y="114"/>
                  </a:lnTo>
                  <a:lnTo>
                    <a:pt x="598" y="119"/>
                  </a:lnTo>
                  <a:lnTo>
                    <a:pt x="599" y="123"/>
                  </a:lnTo>
                  <a:lnTo>
                    <a:pt x="599" y="128"/>
                  </a:lnTo>
                  <a:lnTo>
                    <a:pt x="600" y="133"/>
                  </a:lnTo>
                  <a:lnTo>
                    <a:pt x="598" y="134"/>
                  </a:lnTo>
                  <a:lnTo>
                    <a:pt x="593" y="135"/>
                  </a:lnTo>
                  <a:lnTo>
                    <a:pt x="585" y="137"/>
                  </a:lnTo>
                  <a:lnTo>
                    <a:pt x="575" y="139"/>
                  </a:lnTo>
                  <a:lnTo>
                    <a:pt x="563" y="141"/>
                  </a:lnTo>
                  <a:lnTo>
                    <a:pt x="550" y="144"/>
                  </a:lnTo>
                  <a:lnTo>
                    <a:pt x="535" y="148"/>
                  </a:lnTo>
                  <a:lnTo>
                    <a:pt x="518" y="152"/>
                  </a:lnTo>
                  <a:lnTo>
                    <a:pt x="499" y="153"/>
                  </a:lnTo>
                  <a:lnTo>
                    <a:pt x="482" y="153"/>
                  </a:lnTo>
                  <a:lnTo>
                    <a:pt x="465" y="151"/>
                  </a:lnTo>
                  <a:lnTo>
                    <a:pt x="450" y="149"/>
                  </a:lnTo>
                  <a:lnTo>
                    <a:pt x="435" y="147"/>
                  </a:lnTo>
                  <a:lnTo>
                    <a:pt x="420" y="143"/>
                  </a:lnTo>
                  <a:lnTo>
                    <a:pt x="404" y="138"/>
                  </a:lnTo>
                  <a:lnTo>
                    <a:pt x="388" y="132"/>
                  </a:lnTo>
                  <a:lnTo>
                    <a:pt x="372" y="123"/>
                  </a:lnTo>
                  <a:lnTo>
                    <a:pt x="356" y="115"/>
                  </a:lnTo>
                  <a:lnTo>
                    <a:pt x="342" y="108"/>
                  </a:lnTo>
                  <a:lnTo>
                    <a:pt x="327" y="102"/>
                  </a:lnTo>
                  <a:lnTo>
                    <a:pt x="313" y="98"/>
                  </a:lnTo>
                  <a:lnTo>
                    <a:pt x="298" y="95"/>
                  </a:lnTo>
                  <a:lnTo>
                    <a:pt x="280" y="94"/>
                  </a:lnTo>
                  <a:lnTo>
                    <a:pt x="262" y="94"/>
                  </a:lnTo>
                  <a:lnTo>
                    <a:pt x="266" y="95"/>
                  </a:lnTo>
                  <a:lnTo>
                    <a:pt x="270" y="96"/>
                  </a:lnTo>
                  <a:lnTo>
                    <a:pt x="274" y="97"/>
                  </a:lnTo>
                  <a:lnTo>
                    <a:pt x="278" y="98"/>
                  </a:lnTo>
                  <a:lnTo>
                    <a:pt x="282" y="99"/>
                  </a:lnTo>
                  <a:lnTo>
                    <a:pt x="286" y="99"/>
                  </a:lnTo>
                  <a:lnTo>
                    <a:pt x="290" y="100"/>
                  </a:lnTo>
                  <a:lnTo>
                    <a:pt x="295" y="101"/>
                  </a:lnTo>
                  <a:lnTo>
                    <a:pt x="308" y="106"/>
                  </a:lnTo>
                  <a:lnTo>
                    <a:pt x="321" y="111"/>
                  </a:lnTo>
                  <a:lnTo>
                    <a:pt x="333" y="117"/>
                  </a:lnTo>
                  <a:lnTo>
                    <a:pt x="345" y="122"/>
                  </a:lnTo>
                  <a:lnTo>
                    <a:pt x="357" y="128"/>
                  </a:lnTo>
                  <a:lnTo>
                    <a:pt x="369" y="133"/>
                  </a:lnTo>
                  <a:lnTo>
                    <a:pt x="381" y="139"/>
                  </a:lnTo>
                  <a:lnTo>
                    <a:pt x="393" y="144"/>
                  </a:lnTo>
                  <a:lnTo>
                    <a:pt x="405" y="149"/>
                  </a:lnTo>
                  <a:lnTo>
                    <a:pt x="417" y="153"/>
                  </a:lnTo>
                  <a:lnTo>
                    <a:pt x="429" y="157"/>
                  </a:lnTo>
                  <a:lnTo>
                    <a:pt x="443" y="160"/>
                  </a:lnTo>
                  <a:lnTo>
                    <a:pt x="456" y="163"/>
                  </a:lnTo>
                  <a:lnTo>
                    <a:pt x="471" y="164"/>
                  </a:lnTo>
                  <a:lnTo>
                    <a:pt x="486" y="165"/>
                  </a:lnTo>
                  <a:lnTo>
                    <a:pt x="502" y="165"/>
                  </a:lnTo>
                  <a:lnTo>
                    <a:pt x="514" y="163"/>
                  </a:lnTo>
                  <a:lnTo>
                    <a:pt x="527" y="160"/>
                  </a:lnTo>
                  <a:lnTo>
                    <a:pt x="540" y="158"/>
                  </a:lnTo>
                  <a:lnTo>
                    <a:pt x="552" y="155"/>
                  </a:lnTo>
                  <a:lnTo>
                    <a:pt x="565" y="152"/>
                  </a:lnTo>
                  <a:lnTo>
                    <a:pt x="579" y="150"/>
                  </a:lnTo>
                  <a:lnTo>
                    <a:pt x="592" y="148"/>
                  </a:lnTo>
                  <a:lnTo>
                    <a:pt x="605" y="147"/>
                  </a:lnTo>
                  <a:lnTo>
                    <a:pt x="606" y="150"/>
                  </a:lnTo>
                  <a:lnTo>
                    <a:pt x="607" y="154"/>
                  </a:lnTo>
                  <a:lnTo>
                    <a:pt x="608" y="157"/>
                  </a:lnTo>
                  <a:lnTo>
                    <a:pt x="609" y="161"/>
                  </a:lnTo>
                  <a:lnTo>
                    <a:pt x="608" y="161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62"/>
                  </a:lnTo>
                  <a:lnTo>
                    <a:pt x="591" y="163"/>
                  </a:lnTo>
                  <a:lnTo>
                    <a:pt x="583" y="164"/>
                  </a:lnTo>
                  <a:lnTo>
                    <a:pt x="572" y="165"/>
                  </a:lnTo>
                  <a:lnTo>
                    <a:pt x="559" y="167"/>
                  </a:lnTo>
                  <a:lnTo>
                    <a:pt x="538" y="172"/>
                  </a:lnTo>
                  <a:lnTo>
                    <a:pt x="518" y="175"/>
                  </a:lnTo>
                  <a:lnTo>
                    <a:pt x="499" y="177"/>
                  </a:lnTo>
                  <a:lnTo>
                    <a:pt x="480" y="178"/>
                  </a:lnTo>
                  <a:lnTo>
                    <a:pt x="461" y="178"/>
                  </a:lnTo>
                  <a:lnTo>
                    <a:pt x="442" y="177"/>
                  </a:lnTo>
                  <a:lnTo>
                    <a:pt x="423" y="174"/>
                  </a:lnTo>
                  <a:lnTo>
                    <a:pt x="404" y="170"/>
                  </a:lnTo>
                  <a:lnTo>
                    <a:pt x="395" y="166"/>
                  </a:lnTo>
                  <a:lnTo>
                    <a:pt x="385" y="160"/>
                  </a:lnTo>
                  <a:lnTo>
                    <a:pt x="372" y="155"/>
                  </a:lnTo>
                  <a:lnTo>
                    <a:pt x="359" y="149"/>
                  </a:lnTo>
                  <a:lnTo>
                    <a:pt x="346" y="143"/>
                  </a:lnTo>
                  <a:lnTo>
                    <a:pt x="334" y="139"/>
                  </a:lnTo>
                  <a:lnTo>
                    <a:pt x="324" y="137"/>
                  </a:lnTo>
                  <a:lnTo>
                    <a:pt x="317" y="137"/>
                  </a:lnTo>
                  <a:lnTo>
                    <a:pt x="334" y="148"/>
                  </a:lnTo>
                  <a:lnTo>
                    <a:pt x="352" y="158"/>
                  </a:lnTo>
                  <a:lnTo>
                    <a:pt x="371" y="167"/>
                  </a:lnTo>
                  <a:lnTo>
                    <a:pt x="390" y="175"/>
                  </a:lnTo>
                  <a:lnTo>
                    <a:pt x="409" y="182"/>
                  </a:lnTo>
                  <a:lnTo>
                    <a:pt x="430" y="187"/>
                  </a:lnTo>
                  <a:lnTo>
                    <a:pt x="451" y="190"/>
                  </a:lnTo>
                  <a:lnTo>
                    <a:pt x="473" y="192"/>
                  </a:lnTo>
                  <a:lnTo>
                    <a:pt x="490" y="190"/>
                  </a:lnTo>
                  <a:lnTo>
                    <a:pt x="507" y="187"/>
                  </a:lnTo>
                  <a:lnTo>
                    <a:pt x="524" y="183"/>
                  </a:lnTo>
                  <a:lnTo>
                    <a:pt x="542" y="180"/>
                  </a:lnTo>
                  <a:lnTo>
                    <a:pt x="559" y="177"/>
                  </a:lnTo>
                  <a:lnTo>
                    <a:pt x="576" y="174"/>
                  </a:lnTo>
                  <a:lnTo>
                    <a:pt x="594" y="171"/>
                  </a:lnTo>
                  <a:lnTo>
                    <a:pt x="611" y="170"/>
                  </a:lnTo>
                  <a:lnTo>
                    <a:pt x="612" y="173"/>
                  </a:lnTo>
                  <a:lnTo>
                    <a:pt x="613" y="175"/>
                  </a:lnTo>
                  <a:lnTo>
                    <a:pt x="613" y="178"/>
                  </a:lnTo>
                  <a:lnTo>
                    <a:pt x="612" y="183"/>
                  </a:lnTo>
                  <a:lnTo>
                    <a:pt x="594" y="188"/>
                  </a:lnTo>
                  <a:lnTo>
                    <a:pt x="574" y="192"/>
                  </a:lnTo>
                  <a:lnTo>
                    <a:pt x="556" y="195"/>
                  </a:lnTo>
                  <a:lnTo>
                    <a:pt x="538" y="198"/>
                  </a:lnTo>
                  <a:lnTo>
                    <a:pt x="520" y="201"/>
                  </a:lnTo>
                  <a:lnTo>
                    <a:pt x="501" y="203"/>
                  </a:lnTo>
                  <a:lnTo>
                    <a:pt x="483" y="204"/>
                  </a:lnTo>
                  <a:lnTo>
                    <a:pt x="464" y="205"/>
                  </a:lnTo>
                  <a:lnTo>
                    <a:pt x="448" y="203"/>
                  </a:lnTo>
                  <a:lnTo>
                    <a:pt x="432" y="200"/>
                  </a:lnTo>
                  <a:lnTo>
                    <a:pt x="418" y="197"/>
                  </a:lnTo>
                  <a:lnTo>
                    <a:pt x="404" y="193"/>
                  </a:lnTo>
                  <a:lnTo>
                    <a:pt x="390" y="190"/>
                  </a:lnTo>
                  <a:lnTo>
                    <a:pt x="378" y="185"/>
                  </a:lnTo>
                  <a:lnTo>
                    <a:pt x="365" y="181"/>
                  </a:lnTo>
                  <a:lnTo>
                    <a:pt x="353" y="176"/>
                  </a:lnTo>
                  <a:lnTo>
                    <a:pt x="341" y="170"/>
                  </a:lnTo>
                  <a:lnTo>
                    <a:pt x="329" y="165"/>
                  </a:lnTo>
                  <a:lnTo>
                    <a:pt x="317" y="158"/>
                  </a:lnTo>
                  <a:lnTo>
                    <a:pt x="305" y="152"/>
                  </a:lnTo>
                  <a:lnTo>
                    <a:pt x="291" y="145"/>
                  </a:lnTo>
                  <a:lnTo>
                    <a:pt x="279" y="138"/>
                  </a:lnTo>
                  <a:lnTo>
                    <a:pt x="265" y="131"/>
                  </a:lnTo>
                  <a:lnTo>
                    <a:pt x="251" y="123"/>
                  </a:lnTo>
                  <a:lnTo>
                    <a:pt x="233" y="119"/>
                  </a:lnTo>
                  <a:lnTo>
                    <a:pt x="215" y="118"/>
                  </a:lnTo>
                  <a:lnTo>
                    <a:pt x="198" y="119"/>
                  </a:lnTo>
                  <a:lnTo>
                    <a:pt x="181" y="122"/>
                  </a:lnTo>
                  <a:lnTo>
                    <a:pt x="165" y="127"/>
                  </a:lnTo>
                  <a:lnTo>
                    <a:pt x="149" y="133"/>
                  </a:lnTo>
                  <a:lnTo>
                    <a:pt x="134" y="141"/>
                  </a:lnTo>
                  <a:lnTo>
                    <a:pt x="119" y="149"/>
                  </a:lnTo>
                  <a:lnTo>
                    <a:pt x="104" y="159"/>
                  </a:lnTo>
                  <a:lnTo>
                    <a:pt x="89" y="169"/>
                  </a:lnTo>
                  <a:lnTo>
                    <a:pt x="75" y="179"/>
                  </a:lnTo>
                  <a:lnTo>
                    <a:pt x="61" y="190"/>
                  </a:lnTo>
                  <a:lnTo>
                    <a:pt x="47" y="201"/>
                  </a:lnTo>
                  <a:lnTo>
                    <a:pt x="33" y="212"/>
                  </a:lnTo>
                  <a:lnTo>
                    <a:pt x="20" y="222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DDCE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1451" y="1882"/>
              <a:ext cx="832" cy="1554"/>
            </a:xfrm>
            <a:custGeom>
              <a:avLst/>
              <a:gdLst>
                <a:gd name="T0" fmla="*/ 186 w 398"/>
                <a:gd name="T1" fmla="*/ 848 h 718"/>
                <a:gd name="T2" fmla="*/ 71 w 398"/>
                <a:gd name="T3" fmla="*/ 355 h 718"/>
                <a:gd name="T4" fmla="*/ 0 w 398"/>
                <a:gd name="T5" fmla="*/ 52 h 718"/>
                <a:gd name="T6" fmla="*/ 73 w 398"/>
                <a:gd name="T7" fmla="*/ 4 h 718"/>
                <a:gd name="T8" fmla="*/ 75 w 398"/>
                <a:gd name="T9" fmla="*/ 97 h 718"/>
                <a:gd name="T10" fmla="*/ 75 w 398"/>
                <a:gd name="T11" fmla="*/ 113 h 718"/>
                <a:gd name="T12" fmla="*/ 109 w 398"/>
                <a:gd name="T13" fmla="*/ 175 h 718"/>
                <a:gd name="T14" fmla="*/ 125 w 398"/>
                <a:gd name="T15" fmla="*/ 216 h 718"/>
                <a:gd name="T16" fmla="*/ 157 w 398"/>
                <a:gd name="T17" fmla="*/ 290 h 718"/>
                <a:gd name="T18" fmla="*/ 157 w 398"/>
                <a:gd name="T19" fmla="*/ 307 h 718"/>
                <a:gd name="T20" fmla="*/ 180 w 398"/>
                <a:gd name="T21" fmla="*/ 355 h 718"/>
                <a:gd name="T22" fmla="*/ 194 w 398"/>
                <a:gd name="T23" fmla="*/ 379 h 718"/>
                <a:gd name="T24" fmla="*/ 167 w 398"/>
                <a:gd name="T25" fmla="*/ 411 h 718"/>
                <a:gd name="T26" fmla="*/ 209 w 398"/>
                <a:gd name="T27" fmla="*/ 437 h 718"/>
                <a:gd name="T28" fmla="*/ 186 w 398"/>
                <a:gd name="T29" fmla="*/ 472 h 718"/>
                <a:gd name="T30" fmla="*/ 213 w 398"/>
                <a:gd name="T31" fmla="*/ 496 h 718"/>
                <a:gd name="T32" fmla="*/ 213 w 398"/>
                <a:gd name="T33" fmla="*/ 539 h 718"/>
                <a:gd name="T34" fmla="*/ 211 w 398"/>
                <a:gd name="T35" fmla="*/ 554 h 718"/>
                <a:gd name="T36" fmla="*/ 209 w 398"/>
                <a:gd name="T37" fmla="*/ 604 h 718"/>
                <a:gd name="T38" fmla="*/ 255 w 398"/>
                <a:gd name="T39" fmla="*/ 641 h 718"/>
                <a:gd name="T40" fmla="*/ 251 w 398"/>
                <a:gd name="T41" fmla="*/ 688 h 718"/>
                <a:gd name="T42" fmla="*/ 249 w 398"/>
                <a:gd name="T43" fmla="*/ 736 h 718"/>
                <a:gd name="T44" fmla="*/ 278 w 398"/>
                <a:gd name="T45" fmla="*/ 781 h 718"/>
                <a:gd name="T46" fmla="*/ 247 w 398"/>
                <a:gd name="T47" fmla="*/ 792 h 718"/>
                <a:gd name="T48" fmla="*/ 284 w 398"/>
                <a:gd name="T49" fmla="*/ 812 h 718"/>
                <a:gd name="T50" fmla="*/ 263 w 398"/>
                <a:gd name="T51" fmla="*/ 822 h 718"/>
                <a:gd name="T52" fmla="*/ 295 w 398"/>
                <a:gd name="T53" fmla="*/ 844 h 718"/>
                <a:gd name="T54" fmla="*/ 270 w 398"/>
                <a:gd name="T55" fmla="*/ 870 h 718"/>
                <a:gd name="T56" fmla="*/ 305 w 398"/>
                <a:gd name="T57" fmla="*/ 898 h 718"/>
                <a:gd name="T58" fmla="*/ 291 w 398"/>
                <a:gd name="T59" fmla="*/ 920 h 718"/>
                <a:gd name="T60" fmla="*/ 320 w 398"/>
                <a:gd name="T61" fmla="*/ 972 h 718"/>
                <a:gd name="T62" fmla="*/ 270 w 398"/>
                <a:gd name="T63" fmla="*/ 972 h 718"/>
                <a:gd name="T64" fmla="*/ 328 w 398"/>
                <a:gd name="T65" fmla="*/ 1000 h 718"/>
                <a:gd name="T66" fmla="*/ 299 w 398"/>
                <a:gd name="T67" fmla="*/ 1026 h 718"/>
                <a:gd name="T68" fmla="*/ 341 w 398"/>
                <a:gd name="T69" fmla="*/ 1050 h 718"/>
                <a:gd name="T70" fmla="*/ 303 w 398"/>
                <a:gd name="T71" fmla="*/ 1074 h 718"/>
                <a:gd name="T72" fmla="*/ 353 w 398"/>
                <a:gd name="T73" fmla="*/ 1112 h 718"/>
                <a:gd name="T74" fmla="*/ 314 w 398"/>
                <a:gd name="T75" fmla="*/ 1128 h 718"/>
                <a:gd name="T76" fmla="*/ 362 w 398"/>
                <a:gd name="T77" fmla="*/ 1169 h 718"/>
                <a:gd name="T78" fmla="*/ 366 w 398"/>
                <a:gd name="T79" fmla="*/ 1197 h 718"/>
                <a:gd name="T80" fmla="*/ 326 w 398"/>
                <a:gd name="T81" fmla="*/ 1221 h 718"/>
                <a:gd name="T82" fmla="*/ 378 w 398"/>
                <a:gd name="T83" fmla="*/ 1249 h 718"/>
                <a:gd name="T84" fmla="*/ 345 w 398"/>
                <a:gd name="T85" fmla="*/ 1257 h 718"/>
                <a:gd name="T86" fmla="*/ 378 w 398"/>
                <a:gd name="T87" fmla="*/ 1277 h 718"/>
                <a:gd name="T88" fmla="*/ 364 w 398"/>
                <a:gd name="T89" fmla="*/ 1307 h 718"/>
                <a:gd name="T90" fmla="*/ 339 w 398"/>
                <a:gd name="T91" fmla="*/ 1316 h 718"/>
                <a:gd name="T92" fmla="*/ 397 w 398"/>
                <a:gd name="T93" fmla="*/ 1335 h 718"/>
                <a:gd name="T94" fmla="*/ 378 w 398"/>
                <a:gd name="T95" fmla="*/ 1361 h 718"/>
                <a:gd name="T96" fmla="*/ 403 w 398"/>
                <a:gd name="T97" fmla="*/ 1385 h 718"/>
                <a:gd name="T98" fmla="*/ 412 w 398"/>
                <a:gd name="T99" fmla="*/ 1441 h 718"/>
                <a:gd name="T100" fmla="*/ 598 w 398"/>
                <a:gd name="T101" fmla="*/ 1470 h 718"/>
                <a:gd name="T102" fmla="*/ 506 w 398"/>
                <a:gd name="T103" fmla="*/ 1476 h 718"/>
                <a:gd name="T104" fmla="*/ 508 w 398"/>
                <a:gd name="T105" fmla="*/ 1487 h 718"/>
                <a:gd name="T106" fmla="*/ 669 w 398"/>
                <a:gd name="T107" fmla="*/ 1500 h 718"/>
                <a:gd name="T108" fmla="*/ 832 w 398"/>
                <a:gd name="T109" fmla="*/ 1517 h 718"/>
                <a:gd name="T110" fmla="*/ 742 w 398"/>
                <a:gd name="T111" fmla="*/ 1528 h 718"/>
                <a:gd name="T112" fmla="*/ 533 w 398"/>
                <a:gd name="T113" fmla="*/ 1537 h 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718"/>
                <a:gd name="T173" fmla="*/ 398 w 398"/>
                <a:gd name="T174" fmla="*/ 718 h 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718">
                  <a:moveTo>
                    <a:pt x="171" y="718"/>
                  </a:moveTo>
                  <a:lnTo>
                    <a:pt x="157" y="663"/>
                  </a:lnTo>
                  <a:lnTo>
                    <a:pt x="143" y="608"/>
                  </a:lnTo>
                  <a:lnTo>
                    <a:pt x="130" y="554"/>
                  </a:lnTo>
                  <a:lnTo>
                    <a:pt x="116" y="500"/>
                  </a:lnTo>
                  <a:lnTo>
                    <a:pt x="103" y="445"/>
                  </a:lnTo>
                  <a:lnTo>
                    <a:pt x="89" y="392"/>
                  </a:lnTo>
                  <a:lnTo>
                    <a:pt x="75" y="338"/>
                  </a:lnTo>
                  <a:lnTo>
                    <a:pt x="60" y="285"/>
                  </a:lnTo>
                  <a:lnTo>
                    <a:pt x="55" y="261"/>
                  </a:lnTo>
                  <a:lnTo>
                    <a:pt x="50" y="237"/>
                  </a:lnTo>
                  <a:lnTo>
                    <a:pt x="45" y="213"/>
                  </a:lnTo>
                  <a:lnTo>
                    <a:pt x="40" y="188"/>
                  </a:lnTo>
                  <a:lnTo>
                    <a:pt x="34" y="164"/>
                  </a:lnTo>
                  <a:lnTo>
                    <a:pt x="29" y="140"/>
                  </a:lnTo>
                  <a:lnTo>
                    <a:pt x="24" y="116"/>
                  </a:lnTo>
                  <a:lnTo>
                    <a:pt x="19" y="92"/>
                  </a:lnTo>
                  <a:lnTo>
                    <a:pt x="9" y="57"/>
                  </a:lnTo>
                  <a:lnTo>
                    <a:pt x="4" y="38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5" y="13"/>
                  </a:lnTo>
                  <a:lnTo>
                    <a:pt x="20" y="10"/>
                  </a:lnTo>
                  <a:lnTo>
                    <a:pt x="24" y="7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1" y="11"/>
                  </a:lnTo>
                  <a:lnTo>
                    <a:pt x="41" y="22"/>
                  </a:lnTo>
                  <a:lnTo>
                    <a:pt x="40" y="3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2" y="53"/>
                  </a:lnTo>
                  <a:lnTo>
                    <a:pt x="45" y="54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51" y="72"/>
                  </a:lnTo>
                  <a:lnTo>
                    <a:pt x="52" y="81"/>
                  </a:lnTo>
                  <a:lnTo>
                    <a:pt x="56" y="82"/>
                  </a:lnTo>
                  <a:lnTo>
                    <a:pt x="60" y="85"/>
                  </a:lnTo>
                  <a:lnTo>
                    <a:pt x="63" y="89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3" y="98"/>
                  </a:lnTo>
                  <a:lnTo>
                    <a:pt x="60" y="100"/>
                  </a:lnTo>
                  <a:lnTo>
                    <a:pt x="58" y="102"/>
                  </a:lnTo>
                  <a:lnTo>
                    <a:pt x="63" y="107"/>
                  </a:lnTo>
                  <a:lnTo>
                    <a:pt x="70" y="111"/>
                  </a:lnTo>
                  <a:lnTo>
                    <a:pt x="75" y="119"/>
                  </a:lnTo>
                  <a:lnTo>
                    <a:pt x="77" y="134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4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3"/>
                  </a:lnTo>
                  <a:lnTo>
                    <a:pt x="83" y="146"/>
                  </a:lnTo>
                  <a:lnTo>
                    <a:pt x="87" y="152"/>
                  </a:lnTo>
                  <a:lnTo>
                    <a:pt x="88" y="158"/>
                  </a:lnTo>
                  <a:lnTo>
                    <a:pt x="86" y="164"/>
                  </a:lnTo>
                  <a:lnTo>
                    <a:pt x="82" y="160"/>
                  </a:lnTo>
                  <a:lnTo>
                    <a:pt x="79" y="160"/>
                  </a:lnTo>
                  <a:lnTo>
                    <a:pt x="76" y="161"/>
                  </a:lnTo>
                  <a:lnTo>
                    <a:pt x="74" y="164"/>
                  </a:lnTo>
                  <a:lnTo>
                    <a:pt x="80" y="168"/>
                  </a:lnTo>
                  <a:lnTo>
                    <a:pt x="87" y="170"/>
                  </a:lnTo>
                  <a:lnTo>
                    <a:pt x="93" y="175"/>
                  </a:lnTo>
                  <a:lnTo>
                    <a:pt x="95" y="188"/>
                  </a:lnTo>
                  <a:lnTo>
                    <a:pt x="91" y="187"/>
                  </a:lnTo>
                  <a:lnTo>
                    <a:pt x="87" y="187"/>
                  </a:lnTo>
                  <a:lnTo>
                    <a:pt x="82" y="187"/>
                  </a:lnTo>
                  <a:lnTo>
                    <a:pt x="78" y="187"/>
                  </a:lnTo>
                  <a:lnTo>
                    <a:pt x="79" y="188"/>
                  </a:lnTo>
                  <a:lnTo>
                    <a:pt x="80" y="190"/>
                  </a:lnTo>
                  <a:lnTo>
                    <a:pt x="80" y="191"/>
                  </a:lnTo>
                  <a:lnTo>
                    <a:pt x="81" y="193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95" y="197"/>
                  </a:lnTo>
                  <a:lnTo>
                    <a:pt x="99" y="198"/>
                  </a:lnTo>
                  <a:lnTo>
                    <a:pt x="100" y="202"/>
                  </a:lnTo>
                  <a:lnTo>
                    <a:pt x="101" y="205"/>
                  </a:lnTo>
                  <a:lnTo>
                    <a:pt x="102" y="210"/>
                  </a:lnTo>
                  <a:lnTo>
                    <a:pt x="103" y="219"/>
                  </a:lnTo>
                  <a:lnTo>
                    <a:pt x="100" y="219"/>
                  </a:lnTo>
                  <a:lnTo>
                    <a:pt x="97" y="218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9" y="220"/>
                  </a:lnTo>
                  <a:lnTo>
                    <a:pt x="89" y="221"/>
                  </a:lnTo>
                  <a:lnTo>
                    <a:pt x="89" y="223"/>
                  </a:lnTo>
                  <a:lnTo>
                    <a:pt x="89" y="225"/>
                  </a:lnTo>
                  <a:lnTo>
                    <a:pt x="93" y="226"/>
                  </a:lnTo>
                  <a:lnTo>
                    <a:pt x="98" y="227"/>
                  </a:lnTo>
                  <a:lnTo>
                    <a:pt x="102" y="229"/>
                  </a:lnTo>
                  <a:lnTo>
                    <a:pt x="107" y="230"/>
                  </a:lnTo>
                  <a:lnTo>
                    <a:pt x="107" y="235"/>
                  </a:lnTo>
                  <a:lnTo>
                    <a:pt x="108" y="240"/>
                  </a:lnTo>
                  <a:lnTo>
                    <a:pt x="109" y="245"/>
                  </a:lnTo>
                  <a:lnTo>
                    <a:pt x="110" y="250"/>
                  </a:lnTo>
                  <a:lnTo>
                    <a:pt x="106" y="249"/>
                  </a:lnTo>
                  <a:lnTo>
                    <a:pt x="102" y="249"/>
                  </a:lnTo>
                  <a:lnTo>
                    <a:pt x="98" y="249"/>
                  </a:lnTo>
                  <a:lnTo>
                    <a:pt x="95" y="249"/>
                  </a:lnTo>
                  <a:lnTo>
                    <a:pt x="94" y="249"/>
                  </a:lnTo>
                  <a:lnTo>
                    <a:pt x="94" y="250"/>
                  </a:lnTo>
                  <a:lnTo>
                    <a:pt x="93" y="251"/>
                  </a:lnTo>
                  <a:lnTo>
                    <a:pt x="101" y="256"/>
                  </a:lnTo>
                  <a:lnTo>
                    <a:pt x="108" y="260"/>
                  </a:lnTo>
                  <a:lnTo>
                    <a:pt x="114" y="266"/>
                  </a:lnTo>
                  <a:lnTo>
                    <a:pt x="115" y="279"/>
                  </a:lnTo>
                  <a:lnTo>
                    <a:pt x="111" y="279"/>
                  </a:lnTo>
                  <a:lnTo>
                    <a:pt x="108" y="279"/>
                  </a:lnTo>
                  <a:lnTo>
                    <a:pt x="104" y="279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99" y="280"/>
                  </a:lnTo>
                  <a:lnTo>
                    <a:pt x="99" y="281"/>
                  </a:lnTo>
                  <a:lnTo>
                    <a:pt x="106" y="285"/>
                  </a:lnTo>
                  <a:lnTo>
                    <a:pt x="115" y="289"/>
                  </a:lnTo>
                  <a:lnTo>
                    <a:pt x="122" y="296"/>
                  </a:lnTo>
                  <a:lnTo>
                    <a:pt x="122" y="309"/>
                  </a:lnTo>
                  <a:lnTo>
                    <a:pt x="118" y="309"/>
                  </a:lnTo>
                  <a:lnTo>
                    <a:pt x="113" y="308"/>
                  </a:lnTo>
                  <a:lnTo>
                    <a:pt x="109" y="308"/>
                  </a:lnTo>
                  <a:lnTo>
                    <a:pt x="105" y="308"/>
                  </a:lnTo>
                  <a:lnTo>
                    <a:pt x="113" y="313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7" y="336"/>
                  </a:lnTo>
                  <a:lnTo>
                    <a:pt x="124" y="336"/>
                  </a:lnTo>
                  <a:lnTo>
                    <a:pt x="122" y="337"/>
                  </a:lnTo>
                  <a:lnTo>
                    <a:pt x="119" y="337"/>
                  </a:lnTo>
                  <a:lnTo>
                    <a:pt x="117" y="338"/>
                  </a:lnTo>
                  <a:lnTo>
                    <a:pt x="119" y="340"/>
                  </a:lnTo>
                  <a:lnTo>
                    <a:pt x="121" y="341"/>
                  </a:lnTo>
                  <a:lnTo>
                    <a:pt x="125" y="344"/>
                  </a:lnTo>
                  <a:lnTo>
                    <a:pt x="131" y="348"/>
                  </a:lnTo>
                  <a:lnTo>
                    <a:pt x="132" y="351"/>
                  </a:lnTo>
                  <a:lnTo>
                    <a:pt x="132" y="354"/>
                  </a:lnTo>
                  <a:lnTo>
                    <a:pt x="132" y="357"/>
                  </a:lnTo>
                  <a:lnTo>
                    <a:pt x="133" y="361"/>
                  </a:lnTo>
                  <a:lnTo>
                    <a:pt x="129" y="361"/>
                  </a:lnTo>
                  <a:lnTo>
                    <a:pt x="126" y="361"/>
                  </a:lnTo>
                  <a:lnTo>
                    <a:pt x="122" y="361"/>
                  </a:lnTo>
                  <a:lnTo>
                    <a:pt x="118" y="362"/>
                  </a:lnTo>
                  <a:lnTo>
                    <a:pt x="118" y="363"/>
                  </a:lnTo>
                  <a:lnTo>
                    <a:pt x="118" y="364"/>
                  </a:lnTo>
                  <a:lnTo>
                    <a:pt x="118" y="366"/>
                  </a:lnTo>
                  <a:lnTo>
                    <a:pt x="118" y="367"/>
                  </a:lnTo>
                  <a:lnTo>
                    <a:pt x="122" y="368"/>
                  </a:lnTo>
                  <a:lnTo>
                    <a:pt x="127" y="369"/>
                  </a:lnTo>
                  <a:lnTo>
                    <a:pt x="131" y="371"/>
                  </a:lnTo>
                  <a:lnTo>
                    <a:pt x="135" y="372"/>
                  </a:lnTo>
                  <a:lnTo>
                    <a:pt x="135" y="373"/>
                  </a:lnTo>
                  <a:lnTo>
                    <a:pt x="136" y="375"/>
                  </a:lnTo>
                  <a:lnTo>
                    <a:pt x="136" y="376"/>
                  </a:lnTo>
                  <a:lnTo>
                    <a:pt x="136" y="377"/>
                  </a:lnTo>
                  <a:lnTo>
                    <a:pt x="134" y="378"/>
                  </a:lnTo>
                  <a:lnTo>
                    <a:pt x="131" y="378"/>
                  </a:lnTo>
                  <a:lnTo>
                    <a:pt x="128" y="378"/>
                  </a:lnTo>
                  <a:lnTo>
                    <a:pt x="126" y="379"/>
                  </a:lnTo>
                  <a:lnTo>
                    <a:pt x="126" y="380"/>
                  </a:lnTo>
                  <a:lnTo>
                    <a:pt x="126" y="381"/>
                  </a:lnTo>
                  <a:lnTo>
                    <a:pt x="126" y="383"/>
                  </a:lnTo>
                  <a:lnTo>
                    <a:pt x="126" y="384"/>
                  </a:lnTo>
                  <a:lnTo>
                    <a:pt x="130" y="385"/>
                  </a:lnTo>
                  <a:lnTo>
                    <a:pt x="133" y="387"/>
                  </a:lnTo>
                  <a:lnTo>
                    <a:pt x="137" y="388"/>
                  </a:lnTo>
                  <a:lnTo>
                    <a:pt x="141" y="390"/>
                  </a:lnTo>
                  <a:lnTo>
                    <a:pt x="141" y="393"/>
                  </a:lnTo>
                  <a:lnTo>
                    <a:pt x="142" y="395"/>
                  </a:lnTo>
                  <a:lnTo>
                    <a:pt x="142" y="398"/>
                  </a:lnTo>
                  <a:lnTo>
                    <a:pt x="142" y="401"/>
                  </a:lnTo>
                  <a:lnTo>
                    <a:pt x="138" y="402"/>
                  </a:lnTo>
                  <a:lnTo>
                    <a:pt x="134" y="402"/>
                  </a:lnTo>
                  <a:lnTo>
                    <a:pt x="129" y="402"/>
                  </a:lnTo>
                  <a:lnTo>
                    <a:pt x="125" y="403"/>
                  </a:lnTo>
                  <a:lnTo>
                    <a:pt x="129" y="405"/>
                  </a:lnTo>
                  <a:lnTo>
                    <a:pt x="133" y="407"/>
                  </a:lnTo>
                  <a:lnTo>
                    <a:pt x="138" y="409"/>
                  </a:lnTo>
                  <a:lnTo>
                    <a:pt x="144" y="411"/>
                  </a:lnTo>
                  <a:lnTo>
                    <a:pt x="145" y="413"/>
                  </a:lnTo>
                  <a:lnTo>
                    <a:pt x="146" y="415"/>
                  </a:lnTo>
                  <a:lnTo>
                    <a:pt x="146" y="418"/>
                  </a:lnTo>
                  <a:lnTo>
                    <a:pt x="146" y="423"/>
                  </a:lnTo>
                  <a:lnTo>
                    <a:pt x="145" y="424"/>
                  </a:lnTo>
                  <a:lnTo>
                    <a:pt x="145" y="425"/>
                  </a:lnTo>
                  <a:lnTo>
                    <a:pt x="143" y="425"/>
                  </a:lnTo>
                  <a:lnTo>
                    <a:pt x="140" y="424"/>
                  </a:lnTo>
                  <a:lnTo>
                    <a:pt x="139" y="425"/>
                  </a:lnTo>
                  <a:lnTo>
                    <a:pt x="139" y="426"/>
                  </a:lnTo>
                  <a:lnTo>
                    <a:pt x="138" y="427"/>
                  </a:lnTo>
                  <a:lnTo>
                    <a:pt x="137" y="428"/>
                  </a:lnTo>
                  <a:lnTo>
                    <a:pt x="142" y="431"/>
                  </a:lnTo>
                  <a:lnTo>
                    <a:pt x="148" y="434"/>
                  </a:lnTo>
                  <a:lnTo>
                    <a:pt x="152" y="440"/>
                  </a:lnTo>
                  <a:lnTo>
                    <a:pt x="153" y="449"/>
                  </a:lnTo>
                  <a:lnTo>
                    <a:pt x="147" y="448"/>
                  </a:lnTo>
                  <a:lnTo>
                    <a:pt x="141" y="448"/>
                  </a:lnTo>
                  <a:lnTo>
                    <a:pt x="135" y="448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9"/>
                  </a:lnTo>
                  <a:lnTo>
                    <a:pt x="128" y="450"/>
                  </a:lnTo>
                  <a:lnTo>
                    <a:pt x="134" y="452"/>
                  </a:lnTo>
                  <a:lnTo>
                    <a:pt x="140" y="453"/>
                  </a:lnTo>
                  <a:lnTo>
                    <a:pt x="145" y="455"/>
                  </a:lnTo>
                  <a:lnTo>
                    <a:pt x="149" y="456"/>
                  </a:lnTo>
                  <a:lnTo>
                    <a:pt x="153" y="458"/>
                  </a:lnTo>
                  <a:lnTo>
                    <a:pt x="157" y="462"/>
                  </a:lnTo>
                  <a:lnTo>
                    <a:pt x="159" y="467"/>
                  </a:lnTo>
                  <a:lnTo>
                    <a:pt x="161" y="475"/>
                  </a:lnTo>
                  <a:lnTo>
                    <a:pt x="159" y="475"/>
                  </a:lnTo>
                  <a:lnTo>
                    <a:pt x="155" y="475"/>
                  </a:lnTo>
                  <a:lnTo>
                    <a:pt x="150" y="474"/>
                  </a:lnTo>
                  <a:lnTo>
                    <a:pt x="143" y="473"/>
                  </a:lnTo>
                  <a:lnTo>
                    <a:pt x="143" y="474"/>
                  </a:lnTo>
                  <a:lnTo>
                    <a:pt x="144" y="475"/>
                  </a:lnTo>
                  <a:lnTo>
                    <a:pt x="144" y="476"/>
                  </a:lnTo>
                  <a:lnTo>
                    <a:pt x="144" y="477"/>
                  </a:lnTo>
                  <a:lnTo>
                    <a:pt x="149" y="479"/>
                  </a:lnTo>
                  <a:lnTo>
                    <a:pt x="154" y="481"/>
                  </a:lnTo>
                  <a:lnTo>
                    <a:pt x="158" y="483"/>
                  </a:lnTo>
                  <a:lnTo>
                    <a:pt x="163" y="485"/>
                  </a:lnTo>
                  <a:lnTo>
                    <a:pt x="163" y="489"/>
                  </a:lnTo>
                  <a:lnTo>
                    <a:pt x="164" y="492"/>
                  </a:lnTo>
                  <a:lnTo>
                    <a:pt x="164" y="495"/>
                  </a:lnTo>
                  <a:lnTo>
                    <a:pt x="164" y="498"/>
                  </a:lnTo>
                  <a:lnTo>
                    <a:pt x="158" y="499"/>
                  </a:lnTo>
                  <a:lnTo>
                    <a:pt x="151" y="497"/>
                  </a:lnTo>
                  <a:lnTo>
                    <a:pt x="145" y="496"/>
                  </a:lnTo>
                  <a:lnTo>
                    <a:pt x="139" y="497"/>
                  </a:lnTo>
                  <a:lnTo>
                    <a:pt x="144" y="501"/>
                  </a:lnTo>
                  <a:lnTo>
                    <a:pt x="151" y="504"/>
                  </a:lnTo>
                  <a:lnTo>
                    <a:pt x="159" y="507"/>
                  </a:lnTo>
                  <a:lnTo>
                    <a:pt x="168" y="509"/>
                  </a:lnTo>
                  <a:lnTo>
                    <a:pt x="168" y="512"/>
                  </a:lnTo>
                  <a:lnTo>
                    <a:pt x="169" y="514"/>
                  </a:lnTo>
                  <a:lnTo>
                    <a:pt x="169" y="517"/>
                  </a:lnTo>
                  <a:lnTo>
                    <a:pt x="170" y="520"/>
                  </a:lnTo>
                  <a:lnTo>
                    <a:pt x="165" y="522"/>
                  </a:lnTo>
                  <a:lnTo>
                    <a:pt x="158" y="521"/>
                  </a:lnTo>
                  <a:lnTo>
                    <a:pt x="151" y="520"/>
                  </a:lnTo>
                  <a:lnTo>
                    <a:pt x="147" y="519"/>
                  </a:lnTo>
                  <a:lnTo>
                    <a:pt x="150" y="521"/>
                  </a:lnTo>
                  <a:lnTo>
                    <a:pt x="154" y="524"/>
                  </a:lnTo>
                  <a:lnTo>
                    <a:pt x="160" y="527"/>
                  </a:lnTo>
                  <a:lnTo>
                    <a:pt x="172" y="532"/>
                  </a:lnTo>
                  <a:lnTo>
                    <a:pt x="172" y="534"/>
                  </a:lnTo>
                  <a:lnTo>
                    <a:pt x="172" y="536"/>
                  </a:lnTo>
                  <a:lnTo>
                    <a:pt x="172" y="538"/>
                  </a:lnTo>
                  <a:lnTo>
                    <a:pt x="173" y="540"/>
                  </a:lnTo>
                  <a:lnTo>
                    <a:pt x="167" y="540"/>
                  </a:lnTo>
                  <a:lnTo>
                    <a:pt x="162" y="540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9" y="543"/>
                  </a:lnTo>
                  <a:lnTo>
                    <a:pt x="168" y="546"/>
                  </a:lnTo>
                  <a:lnTo>
                    <a:pt x="175" y="553"/>
                  </a:lnTo>
                  <a:lnTo>
                    <a:pt x="177" y="565"/>
                  </a:lnTo>
                  <a:lnTo>
                    <a:pt x="172" y="564"/>
                  </a:lnTo>
                  <a:lnTo>
                    <a:pt x="167" y="564"/>
                  </a:lnTo>
                  <a:lnTo>
                    <a:pt x="161" y="563"/>
                  </a:lnTo>
                  <a:lnTo>
                    <a:pt x="156" y="563"/>
                  </a:lnTo>
                  <a:lnTo>
                    <a:pt x="156" y="564"/>
                  </a:lnTo>
                  <a:lnTo>
                    <a:pt x="155" y="564"/>
                  </a:lnTo>
                  <a:lnTo>
                    <a:pt x="155" y="565"/>
                  </a:lnTo>
                  <a:lnTo>
                    <a:pt x="162" y="567"/>
                  </a:lnTo>
                  <a:lnTo>
                    <a:pt x="168" y="570"/>
                  </a:lnTo>
                  <a:lnTo>
                    <a:pt x="174" y="573"/>
                  </a:lnTo>
                  <a:lnTo>
                    <a:pt x="181" y="576"/>
                  </a:lnTo>
                  <a:lnTo>
                    <a:pt x="181" y="577"/>
                  </a:lnTo>
                  <a:lnTo>
                    <a:pt x="181" y="578"/>
                  </a:lnTo>
                  <a:lnTo>
                    <a:pt x="181" y="580"/>
                  </a:lnTo>
                  <a:lnTo>
                    <a:pt x="182" y="581"/>
                  </a:lnTo>
                  <a:lnTo>
                    <a:pt x="178" y="581"/>
                  </a:lnTo>
                  <a:lnTo>
                    <a:pt x="173" y="581"/>
                  </a:lnTo>
                  <a:lnTo>
                    <a:pt x="169" y="581"/>
                  </a:lnTo>
                  <a:lnTo>
                    <a:pt x="165" y="581"/>
                  </a:lnTo>
                  <a:lnTo>
                    <a:pt x="165" y="582"/>
                  </a:lnTo>
                  <a:lnTo>
                    <a:pt x="166" y="583"/>
                  </a:lnTo>
                  <a:lnTo>
                    <a:pt x="166" y="585"/>
                  </a:lnTo>
                  <a:lnTo>
                    <a:pt x="166" y="586"/>
                  </a:lnTo>
                  <a:lnTo>
                    <a:pt x="171" y="587"/>
                  </a:lnTo>
                  <a:lnTo>
                    <a:pt x="176" y="589"/>
                  </a:lnTo>
                  <a:lnTo>
                    <a:pt x="181" y="590"/>
                  </a:lnTo>
                  <a:lnTo>
                    <a:pt x="186" y="592"/>
                  </a:lnTo>
                  <a:lnTo>
                    <a:pt x="187" y="596"/>
                  </a:lnTo>
                  <a:lnTo>
                    <a:pt x="187" y="599"/>
                  </a:lnTo>
                  <a:lnTo>
                    <a:pt x="187" y="602"/>
                  </a:lnTo>
                  <a:lnTo>
                    <a:pt x="187" y="606"/>
                  </a:lnTo>
                  <a:lnTo>
                    <a:pt x="180" y="605"/>
                  </a:lnTo>
                  <a:lnTo>
                    <a:pt x="174" y="604"/>
                  </a:lnTo>
                  <a:lnTo>
                    <a:pt x="167" y="604"/>
                  </a:lnTo>
                  <a:lnTo>
                    <a:pt x="160" y="603"/>
                  </a:lnTo>
                  <a:lnTo>
                    <a:pt x="160" y="604"/>
                  </a:lnTo>
                  <a:lnTo>
                    <a:pt x="160" y="605"/>
                  </a:lnTo>
                  <a:lnTo>
                    <a:pt x="159" y="606"/>
                  </a:lnTo>
                  <a:lnTo>
                    <a:pt x="162" y="608"/>
                  </a:lnTo>
                  <a:lnTo>
                    <a:pt x="165" y="609"/>
                  </a:lnTo>
                  <a:lnTo>
                    <a:pt x="168" y="610"/>
                  </a:lnTo>
                  <a:lnTo>
                    <a:pt x="170" y="611"/>
                  </a:lnTo>
                  <a:lnTo>
                    <a:pt x="174" y="612"/>
                  </a:lnTo>
                  <a:lnTo>
                    <a:pt x="178" y="613"/>
                  </a:lnTo>
                  <a:lnTo>
                    <a:pt x="183" y="615"/>
                  </a:lnTo>
                  <a:lnTo>
                    <a:pt x="190" y="617"/>
                  </a:lnTo>
                  <a:lnTo>
                    <a:pt x="191" y="619"/>
                  </a:lnTo>
                  <a:lnTo>
                    <a:pt x="192" y="621"/>
                  </a:lnTo>
                  <a:lnTo>
                    <a:pt x="192" y="624"/>
                  </a:lnTo>
                  <a:lnTo>
                    <a:pt x="191" y="628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81" y="629"/>
                  </a:lnTo>
                  <a:lnTo>
                    <a:pt x="178" y="630"/>
                  </a:lnTo>
                  <a:lnTo>
                    <a:pt x="178" y="631"/>
                  </a:lnTo>
                  <a:lnTo>
                    <a:pt x="177" y="631"/>
                  </a:lnTo>
                  <a:lnTo>
                    <a:pt x="177" y="632"/>
                  </a:lnTo>
                  <a:lnTo>
                    <a:pt x="184" y="635"/>
                  </a:lnTo>
                  <a:lnTo>
                    <a:pt x="193" y="640"/>
                  </a:lnTo>
                  <a:lnTo>
                    <a:pt x="200" y="648"/>
                  </a:lnTo>
                  <a:lnTo>
                    <a:pt x="203" y="658"/>
                  </a:lnTo>
                  <a:lnTo>
                    <a:pt x="199" y="659"/>
                  </a:lnTo>
                  <a:lnTo>
                    <a:pt x="194" y="661"/>
                  </a:lnTo>
                  <a:lnTo>
                    <a:pt x="189" y="662"/>
                  </a:lnTo>
                  <a:lnTo>
                    <a:pt x="186" y="664"/>
                  </a:lnTo>
                  <a:lnTo>
                    <a:pt x="197" y="666"/>
                  </a:lnTo>
                  <a:lnTo>
                    <a:pt x="209" y="668"/>
                  </a:lnTo>
                  <a:lnTo>
                    <a:pt x="221" y="670"/>
                  </a:lnTo>
                  <a:lnTo>
                    <a:pt x="234" y="671"/>
                  </a:lnTo>
                  <a:lnTo>
                    <a:pt x="246" y="673"/>
                  </a:lnTo>
                  <a:lnTo>
                    <a:pt x="259" y="674"/>
                  </a:lnTo>
                  <a:lnTo>
                    <a:pt x="272" y="676"/>
                  </a:lnTo>
                  <a:lnTo>
                    <a:pt x="286" y="679"/>
                  </a:lnTo>
                  <a:lnTo>
                    <a:pt x="285" y="680"/>
                  </a:lnTo>
                  <a:lnTo>
                    <a:pt x="283" y="680"/>
                  </a:lnTo>
                  <a:lnTo>
                    <a:pt x="280" y="681"/>
                  </a:lnTo>
                  <a:lnTo>
                    <a:pt x="276" y="681"/>
                  </a:lnTo>
                  <a:lnTo>
                    <a:pt x="268" y="681"/>
                  </a:lnTo>
                  <a:lnTo>
                    <a:pt x="257" y="681"/>
                  </a:lnTo>
                  <a:lnTo>
                    <a:pt x="242" y="682"/>
                  </a:lnTo>
                  <a:lnTo>
                    <a:pt x="222" y="682"/>
                  </a:lnTo>
                  <a:lnTo>
                    <a:pt x="222" y="683"/>
                  </a:lnTo>
                  <a:lnTo>
                    <a:pt x="222" y="684"/>
                  </a:lnTo>
                  <a:lnTo>
                    <a:pt x="222" y="685"/>
                  </a:lnTo>
                  <a:lnTo>
                    <a:pt x="222" y="686"/>
                  </a:lnTo>
                  <a:lnTo>
                    <a:pt x="233" y="686"/>
                  </a:lnTo>
                  <a:lnTo>
                    <a:pt x="243" y="687"/>
                  </a:lnTo>
                  <a:lnTo>
                    <a:pt x="254" y="688"/>
                  </a:lnTo>
                  <a:lnTo>
                    <a:pt x="265" y="688"/>
                  </a:lnTo>
                  <a:lnTo>
                    <a:pt x="276" y="689"/>
                  </a:lnTo>
                  <a:lnTo>
                    <a:pt x="287" y="690"/>
                  </a:lnTo>
                  <a:lnTo>
                    <a:pt x="298" y="691"/>
                  </a:lnTo>
                  <a:lnTo>
                    <a:pt x="309" y="692"/>
                  </a:lnTo>
                  <a:lnTo>
                    <a:pt x="320" y="693"/>
                  </a:lnTo>
                  <a:lnTo>
                    <a:pt x="331" y="694"/>
                  </a:lnTo>
                  <a:lnTo>
                    <a:pt x="343" y="695"/>
                  </a:lnTo>
                  <a:lnTo>
                    <a:pt x="354" y="696"/>
                  </a:lnTo>
                  <a:lnTo>
                    <a:pt x="365" y="697"/>
                  </a:lnTo>
                  <a:lnTo>
                    <a:pt x="376" y="698"/>
                  </a:lnTo>
                  <a:lnTo>
                    <a:pt x="387" y="700"/>
                  </a:lnTo>
                  <a:lnTo>
                    <a:pt x="398" y="701"/>
                  </a:lnTo>
                  <a:lnTo>
                    <a:pt x="398" y="702"/>
                  </a:lnTo>
                  <a:lnTo>
                    <a:pt x="398" y="703"/>
                  </a:lnTo>
                  <a:lnTo>
                    <a:pt x="398" y="704"/>
                  </a:lnTo>
                  <a:lnTo>
                    <a:pt x="398" y="705"/>
                  </a:lnTo>
                  <a:lnTo>
                    <a:pt x="384" y="705"/>
                  </a:lnTo>
                  <a:lnTo>
                    <a:pt x="369" y="705"/>
                  </a:lnTo>
                  <a:lnTo>
                    <a:pt x="355" y="706"/>
                  </a:lnTo>
                  <a:lnTo>
                    <a:pt x="341" y="706"/>
                  </a:lnTo>
                  <a:lnTo>
                    <a:pt x="326" y="707"/>
                  </a:lnTo>
                  <a:lnTo>
                    <a:pt x="312" y="707"/>
                  </a:lnTo>
                  <a:lnTo>
                    <a:pt x="298" y="708"/>
                  </a:lnTo>
                  <a:lnTo>
                    <a:pt x="283" y="708"/>
                  </a:lnTo>
                  <a:lnTo>
                    <a:pt x="269" y="709"/>
                  </a:lnTo>
                  <a:lnTo>
                    <a:pt x="255" y="710"/>
                  </a:lnTo>
                  <a:lnTo>
                    <a:pt x="241" y="711"/>
                  </a:lnTo>
                  <a:lnTo>
                    <a:pt x="227" y="712"/>
                  </a:lnTo>
                  <a:lnTo>
                    <a:pt x="213" y="714"/>
                  </a:lnTo>
                  <a:lnTo>
                    <a:pt x="199" y="715"/>
                  </a:lnTo>
                  <a:lnTo>
                    <a:pt x="185" y="716"/>
                  </a:lnTo>
                  <a:lnTo>
                    <a:pt x="171" y="718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257" y="1146"/>
              <a:ext cx="1769" cy="2009"/>
            </a:xfrm>
            <a:custGeom>
              <a:avLst/>
              <a:gdLst>
                <a:gd name="T0" fmla="*/ 631 w 847"/>
                <a:gd name="T1" fmla="*/ 1860 h 930"/>
                <a:gd name="T2" fmla="*/ 320 w 847"/>
                <a:gd name="T3" fmla="*/ 1812 h 930"/>
                <a:gd name="T4" fmla="*/ 79 w 847"/>
                <a:gd name="T5" fmla="*/ 1923 h 930"/>
                <a:gd name="T6" fmla="*/ 44 w 847"/>
                <a:gd name="T7" fmla="*/ 1892 h 930"/>
                <a:gd name="T8" fmla="*/ 297 w 847"/>
                <a:gd name="T9" fmla="*/ 1737 h 930"/>
                <a:gd name="T10" fmla="*/ 33 w 847"/>
                <a:gd name="T11" fmla="*/ 1879 h 930"/>
                <a:gd name="T12" fmla="*/ 121 w 847"/>
                <a:gd name="T13" fmla="*/ 1726 h 930"/>
                <a:gd name="T14" fmla="*/ 278 w 847"/>
                <a:gd name="T15" fmla="*/ 1635 h 930"/>
                <a:gd name="T16" fmla="*/ 10 w 847"/>
                <a:gd name="T17" fmla="*/ 1799 h 930"/>
                <a:gd name="T18" fmla="*/ 113 w 847"/>
                <a:gd name="T19" fmla="*/ 1633 h 930"/>
                <a:gd name="T20" fmla="*/ 109 w 847"/>
                <a:gd name="T21" fmla="*/ 1599 h 930"/>
                <a:gd name="T22" fmla="*/ 73 w 847"/>
                <a:gd name="T23" fmla="*/ 1555 h 930"/>
                <a:gd name="T24" fmla="*/ 267 w 847"/>
                <a:gd name="T25" fmla="*/ 1432 h 930"/>
                <a:gd name="T26" fmla="*/ 46 w 847"/>
                <a:gd name="T27" fmla="*/ 1549 h 930"/>
                <a:gd name="T28" fmla="*/ 117 w 847"/>
                <a:gd name="T29" fmla="*/ 1408 h 930"/>
                <a:gd name="T30" fmla="*/ 326 w 847"/>
                <a:gd name="T31" fmla="*/ 1298 h 930"/>
                <a:gd name="T32" fmla="*/ 23 w 847"/>
                <a:gd name="T33" fmla="*/ 1462 h 930"/>
                <a:gd name="T34" fmla="*/ 138 w 847"/>
                <a:gd name="T35" fmla="*/ 1279 h 930"/>
                <a:gd name="T36" fmla="*/ 257 w 847"/>
                <a:gd name="T37" fmla="*/ 1199 h 930"/>
                <a:gd name="T38" fmla="*/ 19 w 847"/>
                <a:gd name="T39" fmla="*/ 1329 h 930"/>
                <a:gd name="T40" fmla="*/ 280 w 847"/>
                <a:gd name="T41" fmla="*/ 1054 h 930"/>
                <a:gd name="T42" fmla="*/ 56 w 847"/>
                <a:gd name="T43" fmla="*/ 1145 h 930"/>
                <a:gd name="T44" fmla="*/ 288 w 847"/>
                <a:gd name="T45" fmla="*/ 968 h 930"/>
                <a:gd name="T46" fmla="*/ 150 w 847"/>
                <a:gd name="T47" fmla="*/ 1022 h 930"/>
                <a:gd name="T48" fmla="*/ 33 w 847"/>
                <a:gd name="T49" fmla="*/ 1117 h 930"/>
                <a:gd name="T50" fmla="*/ 305 w 847"/>
                <a:gd name="T51" fmla="*/ 858 h 930"/>
                <a:gd name="T52" fmla="*/ 38 w 847"/>
                <a:gd name="T53" fmla="*/ 998 h 930"/>
                <a:gd name="T54" fmla="*/ 198 w 847"/>
                <a:gd name="T55" fmla="*/ 784 h 930"/>
                <a:gd name="T56" fmla="*/ 301 w 847"/>
                <a:gd name="T57" fmla="*/ 732 h 930"/>
                <a:gd name="T58" fmla="*/ 42 w 847"/>
                <a:gd name="T59" fmla="*/ 888 h 930"/>
                <a:gd name="T60" fmla="*/ 207 w 847"/>
                <a:gd name="T61" fmla="*/ 668 h 930"/>
                <a:gd name="T62" fmla="*/ 213 w 847"/>
                <a:gd name="T63" fmla="*/ 639 h 930"/>
                <a:gd name="T64" fmla="*/ 40 w 847"/>
                <a:gd name="T65" fmla="*/ 752 h 930"/>
                <a:gd name="T66" fmla="*/ 259 w 847"/>
                <a:gd name="T67" fmla="*/ 527 h 930"/>
                <a:gd name="T68" fmla="*/ 338 w 847"/>
                <a:gd name="T69" fmla="*/ 477 h 930"/>
                <a:gd name="T70" fmla="*/ 46 w 847"/>
                <a:gd name="T71" fmla="*/ 650 h 930"/>
                <a:gd name="T72" fmla="*/ 198 w 847"/>
                <a:gd name="T73" fmla="*/ 445 h 930"/>
                <a:gd name="T74" fmla="*/ 414 w 847"/>
                <a:gd name="T75" fmla="*/ 359 h 930"/>
                <a:gd name="T76" fmla="*/ 345 w 847"/>
                <a:gd name="T77" fmla="*/ 356 h 930"/>
                <a:gd name="T78" fmla="*/ 86 w 847"/>
                <a:gd name="T79" fmla="*/ 501 h 930"/>
                <a:gd name="T80" fmla="*/ 88 w 847"/>
                <a:gd name="T81" fmla="*/ 406 h 930"/>
                <a:gd name="T82" fmla="*/ 372 w 847"/>
                <a:gd name="T83" fmla="*/ 264 h 930"/>
                <a:gd name="T84" fmla="*/ 355 w 847"/>
                <a:gd name="T85" fmla="*/ 253 h 930"/>
                <a:gd name="T86" fmla="*/ 90 w 847"/>
                <a:gd name="T87" fmla="*/ 374 h 930"/>
                <a:gd name="T88" fmla="*/ 86 w 847"/>
                <a:gd name="T89" fmla="*/ 287 h 930"/>
                <a:gd name="T90" fmla="*/ 299 w 847"/>
                <a:gd name="T91" fmla="*/ 177 h 930"/>
                <a:gd name="T92" fmla="*/ 297 w 847"/>
                <a:gd name="T93" fmla="*/ 156 h 930"/>
                <a:gd name="T94" fmla="*/ 81 w 847"/>
                <a:gd name="T95" fmla="*/ 259 h 930"/>
                <a:gd name="T96" fmla="*/ 242 w 847"/>
                <a:gd name="T97" fmla="*/ 106 h 930"/>
                <a:gd name="T98" fmla="*/ 675 w 847"/>
                <a:gd name="T99" fmla="*/ 2 h 930"/>
                <a:gd name="T100" fmla="*/ 950 w 847"/>
                <a:gd name="T101" fmla="*/ 138 h 930"/>
                <a:gd name="T102" fmla="*/ 1090 w 847"/>
                <a:gd name="T103" fmla="*/ 225 h 930"/>
                <a:gd name="T104" fmla="*/ 1274 w 847"/>
                <a:gd name="T105" fmla="*/ 218 h 930"/>
                <a:gd name="T106" fmla="*/ 1600 w 847"/>
                <a:gd name="T107" fmla="*/ 171 h 930"/>
                <a:gd name="T108" fmla="*/ 1731 w 847"/>
                <a:gd name="T109" fmla="*/ 359 h 930"/>
                <a:gd name="T110" fmla="*/ 1497 w 847"/>
                <a:gd name="T111" fmla="*/ 1100 h 930"/>
                <a:gd name="T112" fmla="*/ 1220 w 847"/>
                <a:gd name="T113" fmla="*/ 1927 h 930"/>
                <a:gd name="T114" fmla="*/ 1009 w 847"/>
                <a:gd name="T115" fmla="*/ 2009 h 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7"/>
                <a:gd name="T175" fmla="*/ 0 h 930"/>
                <a:gd name="T176" fmla="*/ 847 w 847"/>
                <a:gd name="T177" fmla="*/ 930 h 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7" h="930">
                  <a:moveTo>
                    <a:pt x="472" y="930"/>
                  </a:moveTo>
                  <a:lnTo>
                    <a:pt x="446" y="928"/>
                  </a:lnTo>
                  <a:lnTo>
                    <a:pt x="424" y="925"/>
                  </a:lnTo>
                  <a:lnTo>
                    <a:pt x="404" y="921"/>
                  </a:lnTo>
                  <a:lnTo>
                    <a:pt x="387" y="916"/>
                  </a:lnTo>
                  <a:lnTo>
                    <a:pt x="370" y="910"/>
                  </a:lnTo>
                  <a:lnTo>
                    <a:pt x="354" y="901"/>
                  </a:lnTo>
                  <a:lnTo>
                    <a:pt x="337" y="890"/>
                  </a:lnTo>
                  <a:lnTo>
                    <a:pt x="318" y="876"/>
                  </a:lnTo>
                  <a:lnTo>
                    <a:pt x="302" y="861"/>
                  </a:lnTo>
                  <a:lnTo>
                    <a:pt x="287" y="849"/>
                  </a:lnTo>
                  <a:lnTo>
                    <a:pt x="273" y="841"/>
                  </a:lnTo>
                  <a:lnTo>
                    <a:pt x="260" y="834"/>
                  </a:lnTo>
                  <a:lnTo>
                    <a:pt x="247" y="830"/>
                  </a:lnTo>
                  <a:lnTo>
                    <a:pt x="231" y="828"/>
                  </a:lnTo>
                  <a:lnTo>
                    <a:pt x="213" y="826"/>
                  </a:lnTo>
                  <a:lnTo>
                    <a:pt x="191" y="826"/>
                  </a:lnTo>
                  <a:lnTo>
                    <a:pt x="178" y="831"/>
                  </a:lnTo>
                  <a:lnTo>
                    <a:pt x="166" y="835"/>
                  </a:lnTo>
                  <a:lnTo>
                    <a:pt x="153" y="839"/>
                  </a:lnTo>
                  <a:lnTo>
                    <a:pt x="141" y="843"/>
                  </a:lnTo>
                  <a:lnTo>
                    <a:pt x="129" y="847"/>
                  </a:lnTo>
                  <a:lnTo>
                    <a:pt x="117" y="852"/>
                  </a:lnTo>
                  <a:lnTo>
                    <a:pt x="106" y="857"/>
                  </a:lnTo>
                  <a:lnTo>
                    <a:pt x="94" y="862"/>
                  </a:lnTo>
                  <a:lnTo>
                    <a:pt x="83" y="867"/>
                  </a:lnTo>
                  <a:lnTo>
                    <a:pt x="71" y="873"/>
                  </a:lnTo>
                  <a:lnTo>
                    <a:pt x="60" y="878"/>
                  </a:lnTo>
                  <a:lnTo>
                    <a:pt x="49" y="884"/>
                  </a:lnTo>
                  <a:lnTo>
                    <a:pt x="38" y="890"/>
                  </a:lnTo>
                  <a:lnTo>
                    <a:pt x="27" y="897"/>
                  </a:lnTo>
                  <a:lnTo>
                    <a:pt x="17" y="904"/>
                  </a:lnTo>
                  <a:lnTo>
                    <a:pt x="6" y="911"/>
                  </a:lnTo>
                  <a:lnTo>
                    <a:pt x="5" y="910"/>
                  </a:lnTo>
                  <a:lnTo>
                    <a:pt x="3" y="910"/>
                  </a:lnTo>
                  <a:lnTo>
                    <a:pt x="2" y="910"/>
                  </a:lnTo>
                  <a:lnTo>
                    <a:pt x="0" y="910"/>
                  </a:lnTo>
                  <a:lnTo>
                    <a:pt x="3" y="899"/>
                  </a:lnTo>
                  <a:lnTo>
                    <a:pt x="11" y="888"/>
                  </a:lnTo>
                  <a:lnTo>
                    <a:pt x="21" y="876"/>
                  </a:lnTo>
                  <a:lnTo>
                    <a:pt x="34" y="864"/>
                  </a:lnTo>
                  <a:lnTo>
                    <a:pt x="48" y="853"/>
                  </a:lnTo>
                  <a:lnTo>
                    <a:pt x="61" y="843"/>
                  </a:lnTo>
                  <a:lnTo>
                    <a:pt x="74" y="835"/>
                  </a:lnTo>
                  <a:lnTo>
                    <a:pt x="84" y="828"/>
                  </a:lnTo>
                  <a:lnTo>
                    <a:pt x="104" y="819"/>
                  </a:lnTo>
                  <a:lnTo>
                    <a:pt x="119" y="813"/>
                  </a:lnTo>
                  <a:lnTo>
                    <a:pt x="130" y="809"/>
                  </a:lnTo>
                  <a:lnTo>
                    <a:pt x="138" y="806"/>
                  </a:lnTo>
                  <a:lnTo>
                    <a:pt x="142" y="804"/>
                  </a:lnTo>
                  <a:lnTo>
                    <a:pt x="144" y="803"/>
                  </a:lnTo>
                  <a:lnTo>
                    <a:pt x="146" y="802"/>
                  </a:lnTo>
                  <a:lnTo>
                    <a:pt x="146" y="801"/>
                  </a:lnTo>
                  <a:lnTo>
                    <a:pt x="125" y="801"/>
                  </a:lnTo>
                  <a:lnTo>
                    <a:pt x="104" y="805"/>
                  </a:lnTo>
                  <a:lnTo>
                    <a:pt x="85" y="814"/>
                  </a:lnTo>
                  <a:lnTo>
                    <a:pt x="66" y="826"/>
                  </a:lnTo>
                  <a:lnTo>
                    <a:pt x="48" y="840"/>
                  </a:lnTo>
                  <a:lnTo>
                    <a:pt x="31" y="855"/>
                  </a:lnTo>
                  <a:lnTo>
                    <a:pt x="16" y="870"/>
                  </a:lnTo>
                  <a:lnTo>
                    <a:pt x="2" y="883"/>
                  </a:lnTo>
                  <a:lnTo>
                    <a:pt x="2" y="876"/>
                  </a:lnTo>
                  <a:lnTo>
                    <a:pt x="2" y="870"/>
                  </a:lnTo>
                  <a:lnTo>
                    <a:pt x="1" y="864"/>
                  </a:lnTo>
                  <a:lnTo>
                    <a:pt x="1" y="858"/>
                  </a:lnTo>
                  <a:lnTo>
                    <a:pt x="11" y="845"/>
                  </a:lnTo>
                  <a:lnTo>
                    <a:pt x="22" y="832"/>
                  </a:lnTo>
                  <a:lnTo>
                    <a:pt x="34" y="820"/>
                  </a:lnTo>
                  <a:lnTo>
                    <a:pt x="46" y="809"/>
                  </a:lnTo>
                  <a:lnTo>
                    <a:pt x="58" y="799"/>
                  </a:lnTo>
                  <a:lnTo>
                    <a:pt x="71" y="789"/>
                  </a:lnTo>
                  <a:lnTo>
                    <a:pt x="84" y="779"/>
                  </a:lnTo>
                  <a:lnTo>
                    <a:pt x="98" y="769"/>
                  </a:lnTo>
                  <a:lnTo>
                    <a:pt x="103" y="768"/>
                  </a:lnTo>
                  <a:lnTo>
                    <a:pt x="108" y="766"/>
                  </a:lnTo>
                  <a:lnTo>
                    <a:pt x="113" y="765"/>
                  </a:lnTo>
                  <a:lnTo>
                    <a:pt x="118" y="763"/>
                  </a:lnTo>
                  <a:lnTo>
                    <a:pt x="123" y="761"/>
                  </a:lnTo>
                  <a:lnTo>
                    <a:pt x="128" y="759"/>
                  </a:lnTo>
                  <a:lnTo>
                    <a:pt x="133" y="757"/>
                  </a:lnTo>
                  <a:lnTo>
                    <a:pt x="137" y="754"/>
                  </a:lnTo>
                  <a:lnTo>
                    <a:pt x="113" y="758"/>
                  </a:lnTo>
                  <a:lnTo>
                    <a:pt x="94" y="763"/>
                  </a:lnTo>
                  <a:lnTo>
                    <a:pt x="78" y="769"/>
                  </a:lnTo>
                  <a:lnTo>
                    <a:pt x="64" y="776"/>
                  </a:lnTo>
                  <a:lnTo>
                    <a:pt x="52" y="786"/>
                  </a:lnTo>
                  <a:lnTo>
                    <a:pt x="39" y="798"/>
                  </a:lnTo>
                  <a:lnTo>
                    <a:pt x="24" y="814"/>
                  </a:lnTo>
                  <a:lnTo>
                    <a:pt x="6" y="833"/>
                  </a:lnTo>
                  <a:lnTo>
                    <a:pt x="5" y="833"/>
                  </a:lnTo>
                  <a:lnTo>
                    <a:pt x="4" y="833"/>
                  </a:lnTo>
                  <a:lnTo>
                    <a:pt x="3" y="834"/>
                  </a:lnTo>
                  <a:lnTo>
                    <a:pt x="2" y="834"/>
                  </a:lnTo>
                  <a:lnTo>
                    <a:pt x="2" y="826"/>
                  </a:lnTo>
                  <a:lnTo>
                    <a:pt x="3" y="818"/>
                  </a:lnTo>
                  <a:lnTo>
                    <a:pt x="3" y="811"/>
                  </a:lnTo>
                  <a:lnTo>
                    <a:pt x="4" y="804"/>
                  </a:lnTo>
                  <a:lnTo>
                    <a:pt x="22" y="786"/>
                  </a:lnTo>
                  <a:lnTo>
                    <a:pt x="38" y="770"/>
                  </a:lnTo>
                  <a:lnTo>
                    <a:pt x="54" y="756"/>
                  </a:lnTo>
                  <a:lnTo>
                    <a:pt x="70" y="743"/>
                  </a:lnTo>
                  <a:lnTo>
                    <a:pt x="86" y="732"/>
                  </a:lnTo>
                  <a:lnTo>
                    <a:pt x="104" y="722"/>
                  </a:lnTo>
                  <a:lnTo>
                    <a:pt x="125" y="712"/>
                  </a:lnTo>
                  <a:lnTo>
                    <a:pt x="149" y="702"/>
                  </a:lnTo>
                  <a:lnTo>
                    <a:pt x="125" y="704"/>
                  </a:lnTo>
                  <a:lnTo>
                    <a:pt x="104" y="709"/>
                  </a:lnTo>
                  <a:lnTo>
                    <a:pt x="85" y="717"/>
                  </a:lnTo>
                  <a:lnTo>
                    <a:pt x="68" y="728"/>
                  </a:lnTo>
                  <a:lnTo>
                    <a:pt x="52" y="740"/>
                  </a:lnTo>
                  <a:lnTo>
                    <a:pt x="36" y="754"/>
                  </a:lnTo>
                  <a:lnTo>
                    <a:pt x="21" y="769"/>
                  </a:lnTo>
                  <a:lnTo>
                    <a:pt x="5" y="785"/>
                  </a:lnTo>
                  <a:lnTo>
                    <a:pt x="5" y="777"/>
                  </a:lnTo>
                  <a:lnTo>
                    <a:pt x="5" y="769"/>
                  </a:lnTo>
                  <a:lnTo>
                    <a:pt x="4" y="761"/>
                  </a:lnTo>
                  <a:lnTo>
                    <a:pt x="4" y="753"/>
                  </a:lnTo>
                  <a:lnTo>
                    <a:pt x="14" y="742"/>
                  </a:lnTo>
                  <a:lnTo>
                    <a:pt x="24" y="731"/>
                  </a:lnTo>
                  <a:lnTo>
                    <a:pt x="35" y="720"/>
                  </a:lnTo>
                  <a:lnTo>
                    <a:pt x="47" y="710"/>
                  </a:lnTo>
                  <a:lnTo>
                    <a:pt x="59" y="701"/>
                  </a:lnTo>
                  <a:lnTo>
                    <a:pt x="71" y="692"/>
                  </a:lnTo>
                  <a:lnTo>
                    <a:pt x="83" y="683"/>
                  </a:lnTo>
                  <a:lnTo>
                    <a:pt x="96" y="675"/>
                  </a:lnTo>
                  <a:lnTo>
                    <a:pt x="102" y="672"/>
                  </a:lnTo>
                  <a:lnTo>
                    <a:pt x="109" y="670"/>
                  </a:lnTo>
                  <a:lnTo>
                    <a:pt x="115" y="667"/>
                  </a:lnTo>
                  <a:lnTo>
                    <a:pt x="122" y="665"/>
                  </a:lnTo>
                  <a:lnTo>
                    <a:pt x="128" y="663"/>
                  </a:lnTo>
                  <a:lnTo>
                    <a:pt x="135" y="661"/>
                  </a:lnTo>
                  <a:lnTo>
                    <a:pt x="141" y="658"/>
                  </a:lnTo>
                  <a:lnTo>
                    <a:pt x="148" y="656"/>
                  </a:lnTo>
                  <a:lnTo>
                    <a:pt x="124" y="658"/>
                  </a:lnTo>
                  <a:lnTo>
                    <a:pt x="104" y="662"/>
                  </a:lnTo>
                  <a:lnTo>
                    <a:pt x="85" y="669"/>
                  </a:lnTo>
                  <a:lnTo>
                    <a:pt x="69" y="678"/>
                  </a:lnTo>
                  <a:lnTo>
                    <a:pt x="53" y="689"/>
                  </a:lnTo>
                  <a:lnTo>
                    <a:pt x="38" y="702"/>
                  </a:lnTo>
                  <a:lnTo>
                    <a:pt x="22" y="717"/>
                  </a:lnTo>
                  <a:lnTo>
                    <a:pt x="5" y="732"/>
                  </a:lnTo>
                  <a:lnTo>
                    <a:pt x="4" y="727"/>
                  </a:lnTo>
                  <a:lnTo>
                    <a:pt x="4" y="721"/>
                  </a:lnTo>
                  <a:lnTo>
                    <a:pt x="3" y="715"/>
                  </a:lnTo>
                  <a:lnTo>
                    <a:pt x="3" y="708"/>
                  </a:lnTo>
                  <a:lnTo>
                    <a:pt x="8" y="697"/>
                  </a:lnTo>
                  <a:lnTo>
                    <a:pt x="16" y="685"/>
                  </a:lnTo>
                  <a:lnTo>
                    <a:pt x="28" y="674"/>
                  </a:lnTo>
                  <a:lnTo>
                    <a:pt x="42" y="662"/>
                  </a:lnTo>
                  <a:lnTo>
                    <a:pt x="56" y="652"/>
                  </a:lnTo>
                  <a:lnTo>
                    <a:pt x="71" y="641"/>
                  </a:lnTo>
                  <a:lnTo>
                    <a:pt x="84" y="633"/>
                  </a:lnTo>
                  <a:lnTo>
                    <a:pt x="96" y="625"/>
                  </a:lnTo>
                  <a:lnTo>
                    <a:pt x="106" y="621"/>
                  </a:lnTo>
                  <a:lnTo>
                    <a:pt x="116" y="617"/>
                  </a:lnTo>
                  <a:lnTo>
                    <a:pt x="126" y="613"/>
                  </a:lnTo>
                  <a:lnTo>
                    <a:pt x="136" y="609"/>
                  </a:lnTo>
                  <a:lnTo>
                    <a:pt x="144" y="606"/>
                  </a:lnTo>
                  <a:lnTo>
                    <a:pt x="151" y="603"/>
                  </a:lnTo>
                  <a:lnTo>
                    <a:pt x="156" y="601"/>
                  </a:lnTo>
                  <a:lnTo>
                    <a:pt x="158" y="600"/>
                  </a:lnTo>
                  <a:lnTo>
                    <a:pt x="138" y="599"/>
                  </a:lnTo>
                  <a:lnTo>
                    <a:pt x="118" y="604"/>
                  </a:lnTo>
                  <a:lnTo>
                    <a:pt x="98" y="612"/>
                  </a:lnTo>
                  <a:lnTo>
                    <a:pt x="78" y="624"/>
                  </a:lnTo>
                  <a:lnTo>
                    <a:pt x="59" y="637"/>
                  </a:lnTo>
                  <a:lnTo>
                    <a:pt x="42" y="651"/>
                  </a:lnTo>
                  <a:lnTo>
                    <a:pt x="26" y="665"/>
                  </a:lnTo>
                  <a:lnTo>
                    <a:pt x="13" y="677"/>
                  </a:lnTo>
                  <a:lnTo>
                    <a:pt x="11" y="677"/>
                  </a:lnTo>
                  <a:lnTo>
                    <a:pt x="9" y="678"/>
                  </a:lnTo>
                  <a:lnTo>
                    <a:pt x="7" y="678"/>
                  </a:lnTo>
                  <a:lnTo>
                    <a:pt x="5" y="679"/>
                  </a:lnTo>
                  <a:lnTo>
                    <a:pt x="5" y="660"/>
                  </a:lnTo>
                  <a:lnTo>
                    <a:pt x="8" y="648"/>
                  </a:lnTo>
                  <a:lnTo>
                    <a:pt x="14" y="638"/>
                  </a:lnTo>
                  <a:lnTo>
                    <a:pt x="26" y="625"/>
                  </a:lnTo>
                  <a:lnTo>
                    <a:pt x="39" y="614"/>
                  </a:lnTo>
                  <a:lnTo>
                    <a:pt x="52" y="603"/>
                  </a:lnTo>
                  <a:lnTo>
                    <a:pt x="66" y="592"/>
                  </a:lnTo>
                  <a:lnTo>
                    <a:pt x="80" y="582"/>
                  </a:lnTo>
                  <a:lnTo>
                    <a:pt x="95" y="573"/>
                  </a:lnTo>
                  <a:lnTo>
                    <a:pt x="111" y="565"/>
                  </a:lnTo>
                  <a:lnTo>
                    <a:pt x="128" y="559"/>
                  </a:lnTo>
                  <a:lnTo>
                    <a:pt x="145" y="556"/>
                  </a:lnTo>
                  <a:lnTo>
                    <a:pt x="145" y="555"/>
                  </a:lnTo>
                  <a:lnTo>
                    <a:pt x="145" y="552"/>
                  </a:lnTo>
                  <a:lnTo>
                    <a:pt x="145" y="551"/>
                  </a:lnTo>
                  <a:lnTo>
                    <a:pt x="145" y="550"/>
                  </a:lnTo>
                  <a:lnTo>
                    <a:pt x="123" y="555"/>
                  </a:lnTo>
                  <a:lnTo>
                    <a:pt x="103" y="560"/>
                  </a:lnTo>
                  <a:lnTo>
                    <a:pt x="86" y="567"/>
                  </a:lnTo>
                  <a:lnTo>
                    <a:pt x="70" y="576"/>
                  </a:lnTo>
                  <a:lnTo>
                    <a:pt x="55" y="586"/>
                  </a:lnTo>
                  <a:lnTo>
                    <a:pt x="41" y="598"/>
                  </a:lnTo>
                  <a:lnTo>
                    <a:pt x="25" y="611"/>
                  </a:lnTo>
                  <a:lnTo>
                    <a:pt x="9" y="625"/>
                  </a:lnTo>
                  <a:lnTo>
                    <a:pt x="9" y="622"/>
                  </a:lnTo>
                  <a:lnTo>
                    <a:pt x="9" y="618"/>
                  </a:lnTo>
                  <a:lnTo>
                    <a:pt x="9" y="615"/>
                  </a:lnTo>
                  <a:lnTo>
                    <a:pt x="9" y="612"/>
                  </a:lnTo>
                  <a:lnTo>
                    <a:pt x="15" y="593"/>
                  </a:lnTo>
                  <a:lnTo>
                    <a:pt x="28" y="575"/>
                  </a:lnTo>
                  <a:lnTo>
                    <a:pt x="46" y="557"/>
                  </a:lnTo>
                  <a:lnTo>
                    <a:pt x="67" y="538"/>
                  </a:lnTo>
                  <a:lnTo>
                    <a:pt x="90" y="522"/>
                  </a:lnTo>
                  <a:lnTo>
                    <a:pt x="114" y="508"/>
                  </a:lnTo>
                  <a:lnTo>
                    <a:pt x="136" y="496"/>
                  </a:lnTo>
                  <a:lnTo>
                    <a:pt x="156" y="486"/>
                  </a:lnTo>
                  <a:lnTo>
                    <a:pt x="134" y="488"/>
                  </a:lnTo>
                  <a:lnTo>
                    <a:pt x="114" y="495"/>
                  </a:lnTo>
                  <a:lnTo>
                    <a:pt x="95" y="505"/>
                  </a:lnTo>
                  <a:lnTo>
                    <a:pt x="78" y="517"/>
                  </a:lnTo>
                  <a:lnTo>
                    <a:pt x="61" y="531"/>
                  </a:lnTo>
                  <a:lnTo>
                    <a:pt x="45" y="546"/>
                  </a:lnTo>
                  <a:lnTo>
                    <a:pt x="30" y="562"/>
                  </a:lnTo>
                  <a:lnTo>
                    <a:pt x="15" y="576"/>
                  </a:lnTo>
                  <a:lnTo>
                    <a:pt x="14" y="560"/>
                  </a:lnTo>
                  <a:lnTo>
                    <a:pt x="19" y="544"/>
                  </a:lnTo>
                  <a:lnTo>
                    <a:pt x="27" y="530"/>
                  </a:lnTo>
                  <a:lnTo>
                    <a:pt x="38" y="517"/>
                  </a:lnTo>
                  <a:lnTo>
                    <a:pt x="51" y="504"/>
                  </a:lnTo>
                  <a:lnTo>
                    <a:pt x="64" y="493"/>
                  </a:lnTo>
                  <a:lnTo>
                    <a:pt x="78" y="482"/>
                  </a:lnTo>
                  <a:lnTo>
                    <a:pt x="91" y="471"/>
                  </a:lnTo>
                  <a:lnTo>
                    <a:pt x="100" y="466"/>
                  </a:lnTo>
                  <a:lnTo>
                    <a:pt x="110" y="461"/>
                  </a:lnTo>
                  <a:lnTo>
                    <a:pt x="119" y="456"/>
                  </a:lnTo>
                  <a:lnTo>
                    <a:pt x="128" y="452"/>
                  </a:lnTo>
                  <a:lnTo>
                    <a:pt x="138" y="448"/>
                  </a:lnTo>
                  <a:lnTo>
                    <a:pt x="148" y="444"/>
                  </a:lnTo>
                  <a:lnTo>
                    <a:pt x="159" y="440"/>
                  </a:lnTo>
                  <a:lnTo>
                    <a:pt x="170" y="436"/>
                  </a:lnTo>
                  <a:lnTo>
                    <a:pt x="153" y="437"/>
                  </a:lnTo>
                  <a:lnTo>
                    <a:pt x="138" y="440"/>
                  </a:lnTo>
                  <a:lnTo>
                    <a:pt x="123" y="444"/>
                  </a:lnTo>
                  <a:lnTo>
                    <a:pt x="110" y="449"/>
                  </a:lnTo>
                  <a:lnTo>
                    <a:pt x="97" y="456"/>
                  </a:lnTo>
                  <a:lnTo>
                    <a:pt x="84" y="464"/>
                  </a:lnTo>
                  <a:lnTo>
                    <a:pt x="72" y="473"/>
                  </a:lnTo>
                  <a:lnTo>
                    <a:pt x="60" y="482"/>
                  </a:lnTo>
                  <a:lnTo>
                    <a:pt x="48" y="495"/>
                  </a:lnTo>
                  <a:lnTo>
                    <a:pt x="39" y="505"/>
                  </a:lnTo>
                  <a:lnTo>
                    <a:pt x="32" y="512"/>
                  </a:lnTo>
                  <a:lnTo>
                    <a:pt x="27" y="517"/>
                  </a:lnTo>
                  <a:lnTo>
                    <a:pt x="23" y="521"/>
                  </a:lnTo>
                  <a:lnTo>
                    <a:pt x="21" y="523"/>
                  </a:lnTo>
                  <a:lnTo>
                    <a:pt x="18" y="524"/>
                  </a:lnTo>
                  <a:lnTo>
                    <a:pt x="16" y="525"/>
                  </a:lnTo>
                  <a:lnTo>
                    <a:pt x="16" y="517"/>
                  </a:lnTo>
                  <a:lnTo>
                    <a:pt x="16" y="509"/>
                  </a:lnTo>
                  <a:lnTo>
                    <a:pt x="16" y="501"/>
                  </a:lnTo>
                  <a:lnTo>
                    <a:pt x="16" y="493"/>
                  </a:lnTo>
                  <a:lnTo>
                    <a:pt x="32" y="473"/>
                  </a:lnTo>
                  <a:lnTo>
                    <a:pt x="48" y="455"/>
                  </a:lnTo>
                  <a:lnTo>
                    <a:pt x="65" y="440"/>
                  </a:lnTo>
                  <a:lnTo>
                    <a:pt x="83" y="427"/>
                  </a:lnTo>
                  <a:lnTo>
                    <a:pt x="103" y="416"/>
                  </a:lnTo>
                  <a:lnTo>
                    <a:pt x="123" y="406"/>
                  </a:lnTo>
                  <a:lnTo>
                    <a:pt x="146" y="397"/>
                  </a:lnTo>
                  <a:lnTo>
                    <a:pt x="170" y="388"/>
                  </a:lnTo>
                  <a:lnTo>
                    <a:pt x="147" y="390"/>
                  </a:lnTo>
                  <a:lnTo>
                    <a:pt x="125" y="395"/>
                  </a:lnTo>
                  <a:lnTo>
                    <a:pt x="105" y="403"/>
                  </a:lnTo>
                  <a:lnTo>
                    <a:pt x="85" y="413"/>
                  </a:lnTo>
                  <a:lnTo>
                    <a:pt x="67" y="426"/>
                  </a:lnTo>
                  <a:lnTo>
                    <a:pt x="50" y="439"/>
                  </a:lnTo>
                  <a:lnTo>
                    <a:pt x="34" y="454"/>
                  </a:lnTo>
                  <a:lnTo>
                    <a:pt x="18" y="470"/>
                  </a:lnTo>
                  <a:lnTo>
                    <a:pt x="18" y="462"/>
                  </a:lnTo>
                  <a:lnTo>
                    <a:pt x="18" y="453"/>
                  </a:lnTo>
                  <a:lnTo>
                    <a:pt x="17" y="444"/>
                  </a:lnTo>
                  <a:lnTo>
                    <a:pt x="17" y="436"/>
                  </a:lnTo>
                  <a:lnTo>
                    <a:pt x="25" y="424"/>
                  </a:lnTo>
                  <a:lnTo>
                    <a:pt x="35" y="413"/>
                  </a:lnTo>
                  <a:lnTo>
                    <a:pt x="46" y="402"/>
                  </a:lnTo>
                  <a:lnTo>
                    <a:pt x="58" y="391"/>
                  </a:lnTo>
                  <a:lnTo>
                    <a:pt x="70" y="381"/>
                  </a:lnTo>
                  <a:lnTo>
                    <a:pt x="83" y="372"/>
                  </a:lnTo>
                  <a:lnTo>
                    <a:pt x="95" y="363"/>
                  </a:lnTo>
                  <a:lnTo>
                    <a:pt x="108" y="356"/>
                  </a:lnTo>
                  <a:lnTo>
                    <a:pt x="126" y="351"/>
                  </a:lnTo>
                  <a:lnTo>
                    <a:pt x="139" y="348"/>
                  </a:lnTo>
                  <a:lnTo>
                    <a:pt x="149" y="345"/>
                  </a:lnTo>
                  <a:lnTo>
                    <a:pt x="156" y="343"/>
                  </a:lnTo>
                  <a:lnTo>
                    <a:pt x="161" y="342"/>
                  </a:lnTo>
                  <a:lnTo>
                    <a:pt x="165" y="341"/>
                  </a:lnTo>
                  <a:lnTo>
                    <a:pt x="168" y="339"/>
                  </a:lnTo>
                  <a:lnTo>
                    <a:pt x="171" y="338"/>
                  </a:lnTo>
                  <a:lnTo>
                    <a:pt x="144" y="339"/>
                  </a:lnTo>
                  <a:lnTo>
                    <a:pt x="122" y="342"/>
                  </a:lnTo>
                  <a:lnTo>
                    <a:pt x="104" y="348"/>
                  </a:lnTo>
                  <a:lnTo>
                    <a:pt x="88" y="356"/>
                  </a:lnTo>
                  <a:lnTo>
                    <a:pt x="73" y="366"/>
                  </a:lnTo>
                  <a:lnTo>
                    <a:pt x="58" y="378"/>
                  </a:lnTo>
                  <a:lnTo>
                    <a:pt x="42" y="393"/>
                  </a:lnTo>
                  <a:lnTo>
                    <a:pt x="24" y="410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20" y="411"/>
                  </a:lnTo>
                  <a:lnTo>
                    <a:pt x="18" y="411"/>
                  </a:lnTo>
                  <a:lnTo>
                    <a:pt x="20" y="391"/>
                  </a:lnTo>
                  <a:lnTo>
                    <a:pt x="24" y="376"/>
                  </a:lnTo>
                  <a:lnTo>
                    <a:pt x="30" y="363"/>
                  </a:lnTo>
                  <a:lnTo>
                    <a:pt x="38" y="353"/>
                  </a:lnTo>
                  <a:lnTo>
                    <a:pt x="48" y="343"/>
                  </a:lnTo>
                  <a:lnTo>
                    <a:pt x="60" y="334"/>
                  </a:lnTo>
                  <a:lnTo>
                    <a:pt x="74" y="325"/>
                  </a:lnTo>
                  <a:lnTo>
                    <a:pt x="90" y="313"/>
                  </a:lnTo>
                  <a:lnTo>
                    <a:pt x="99" y="309"/>
                  </a:lnTo>
                  <a:lnTo>
                    <a:pt x="108" y="305"/>
                  </a:lnTo>
                  <a:lnTo>
                    <a:pt x="117" y="302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4" y="292"/>
                  </a:lnTo>
                  <a:lnTo>
                    <a:pt x="153" y="290"/>
                  </a:lnTo>
                  <a:lnTo>
                    <a:pt x="163" y="287"/>
                  </a:lnTo>
                  <a:lnTo>
                    <a:pt x="141" y="288"/>
                  </a:lnTo>
                  <a:lnTo>
                    <a:pt x="121" y="291"/>
                  </a:lnTo>
                  <a:lnTo>
                    <a:pt x="102" y="296"/>
                  </a:lnTo>
                  <a:lnTo>
                    <a:pt x="85" y="304"/>
                  </a:lnTo>
                  <a:lnTo>
                    <a:pt x="68" y="313"/>
                  </a:lnTo>
                  <a:lnTo>
                    <a:pt x="53" y="325"/>
                  </a:lnTo>
                  <a:lnTo>
                    <a:pt x="38" y="339"/>
                  </a:lnTo>
                  <a:lnTo>
                    <a:pt x="23" y="355"/>
                  </a:lnTo>
                  <a:lnTo>
                    <a:pt x="22" y="355"/>
                  </a:lnTo>
                  <a:lnTo>
                    <a:pt x="21" y="355"/>
                  </a:lnTo>
                  <a:lnTo>
                    <a:pt x="19" y="355"/>
                  </a:lnTo>
                  <a:lnTo>
                    <a:pt x="18" y="356"/>
                  </a:lnTo>
                  <a:lnTo>
                    <a:pt x="19" y="348"/>
                  </a:lnTo>
                  <a:lnTo>
                    <a:pt x="19" y="339"/>
                  </a:lnTo>
                  <a:lnTo>
                    <a:pt x="19" y="331"/>
                  </a:lnTo>
                  <a:lnTo>
                    <a:pt x="20" y="323"/>
                  </a:lnTo>
                  <a:lnTo>
                    <a:pt x="34" y="309"/>
                  </a:lnTo>
                  <a:lnTo>
                    <a:pt x="48" y="297"/>
                  </a:lnTo>
                  <a:lnTo>
                    <a:pt x="63" y="286"/>
                  </a:lnTo>
                  <a:lnTo>
                    <a:pt x="77" y="274"/>
                  </a:lnTo>
                  <a:lnTo>
                    <a:pt x="92" y="264"/>
                  </a:lnTo>
                  <a:lnTo>
                    <a:pt x="108" y="254"/>
                  </a:lnTo>
                  <a:lnTo>
                    <a:pt x="124" y="244"/>
                  </a:lnTo>
                  <a:lnTo>
                    <a:pt x="141" y="234"/>
                  </a:lnTo>
                  <a:lnTo>
                    <a:pt x="149" y="232"/>
                  </a:lnTo>
                  <a:lnTo>
                    <a:pt x="156" y="230"/>
                  </a:lnTo>
                  <a:lnTo>
                    <a:pt x="164" y="228"/>
                  </a:lnTo>
                  <a:lnTo>
                    <a:pt x="170" y="227"/>
                  </a:lnTo>
                  <a:lnTo>
                    <a:pt x="175" y="226"/>
                  </a:lnTo>
                  <a:lnTo>
                    <a:pt x="180" y="225"/>
                  </a:lnTo>
                  <a:lnTo>
                    <a:pt x="183" y="224"/>
                  </a:lnTo>
                  <a:lnTo>
                    <a:pt x="184" y="223"/>
                  </a:lnTo>
                  <a:lnTo>
                    <a:pt x="162" y="221"/>
                  </a:lnTo>
                  <a:lnTo>
                    <a:pt x="140" y="224"/>
                  </a:lnTo>
                  <a:lnTo>
                    <a:pt x="118" y="232"/>
                  </a:lnTo>
                  <a:lnTo>
                    <a:pt x="98" y="243"/>
                  </a:lnTo>
                  <a:lnTo>
                    <a:pt x="78" y="256"/>
                  </a:lnTo>
                  <a:lnTo>
                    <a:pt x="59" y="271"/>
                  </a:lnTo>
                  <a:lnTo>
                    <a:pt x="42" y="287"/>
                  </a:lnTo>
                  <a:lnTo>
                    <a:pt x="26" y="301"/>
                  </a:lnTo>
                  <a:lnTo>
                    <a:pt x="25" y="301"/>
                  </a:lnTo>
                  <a:lnTo>
                    <a:pt x="24" y="301"/>
                  </a:lnTo>
                  <a:lnTo>
                    <a:pt x="22" y="301"/>
                  </a:lnTo>
                  <a:lnTo>
                    <a:pt x="21" y="301"/>
                  </a:lnTo>
                  <a:lnTo>
                    <a:pt x="20" y="289"/>
                  </a:lnTo>
                  <a:lnTo>
                    <a:pt x="20" y="282"/>
                  </a:lnTo>
                  <a:lnTo>
                    <a:pt x="21" y="274"/>
                  </a:lnTo>
                  <a:lnTo>
                    <a:pt x="22" y="265"/>
                  </a:lnTo>
                  <a:lnTo>
                    <a:pt x="37" y="251"/>
                  </a:lnTo>
                  <a:lnTo>
                    <a:pt x="51" y="238"/>
                  </a:lnTo>
                  <a:lnTo>
                    <a:pt x="65" y="226"/>
                  </a:lnTo>
                  <a:lnTo>
                    <a:pt x="80" y="216"/>
                  </a:lnTo>
                  <a:lnTo>
                    <a:pt x="95" y="206"/>
                  </a:lnTo>
                  <a:lnTo>
                    <a:pt x="112" y="196"/>
                  </a:lnTo>
                  <a:lnTo>
                    <a:pt x="129" y="187"/>
                  </a:lnTo>
                  <a:lnTo>
                    <a:pt x="148" y="177"/>
                  </a:lnTo>
                  <a:lnTo>
                    <a:pt x="159" y="175"/>
                  </a:lnTo>
                  <a:lnTo>
                    <a:pt x="167" y="173"/>
                  </a:lnTo>
                  <a:lnTo>
                    <a:pt x="174" y="172"/>
                  </a:lnTo>
                  <a:lnTo>
                    <a:pt x="179" y="171"/>
                  </a:lnTo>
                  <a:lnTo>
                    <a:pt x="185" y="169"/>
                  </a:lnTo>
                  <a:lnTo>
                    <a:pt x="191" y="168"/>
                  </a:lnTo>
                  <a:lnTo>
                    <a:pt x="198" y="166"/>
                  </a:lnTo>
                  <a:lnTo>
                    <a:pt x="207" y="163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198" y="162"/>
                  </a:lnTo>
                  <a:lnTo>
                    <a:pt x="190" y="163"/>
                  </a:lnTo>
                  <a:lnTo>
                    <a:pt x="181" y="163"/>
                  </a:lnTo>
                  <a:lnTo>
                    <a:pt x="173" y="164"/>
                  </a:lnTo>
                  <a:lnTo>
                    <a:pt x="165" y="165"/>
                  </a:lnTo>
                  <a:lnTo>
                    <a:pt x="157" y="166"/>
                  </a:lnTo>
                  <a:lnTo>
                    <a:pt x="148" y="167"/>
                  </a:lnTo>
                  <a:lnTo>
                    <a:pt x="140" y="168"/>
                  </a:lnTo>
                  <a:lnTo>
                    <a:pt x="124" y="176"/>
                  </a:lnTo>
                  <a:lnTo>
                    <a:pt x="109" y="184"/>
                  </a:lnTo>
                  <a:lnTo>
                    <a:pt x="94" y="192"/>
                  </a:lnTo>
                  <a:lnTo>
                    <a:pt x="81" y="201"/>
                  </a:lnTo>
                  <a:lnTo>
                    <a:pt x="67" y="211"/>
                  </a:lnTo>
                  <a:lnTo>
                    <a:pt x="54" y="221"/>
                  </a:lnTo>
                  <a:lnTo>
                    <a:pt x="41" y="23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5" y="245"/>
                  </a:lnTo>
                  <a:lnTo>
                    <a:pt x="24" y="246"/>
                  </a:lnTo>
                  <a:lnTo>
                    <a:pt x="23" y="246"/>
                  </a:lnTo>
                  <a:lnTo>
                    <a:pt x="24" y="234"/>
                  </a:lnTo>
                  <a:lnTo>
                    <a:pt x="25" y="222"/>
                  </a:lnTo>
                  <a:lnTo>
                    <a:pt x="26" y="210"/>
                  </a:lnTo>
                  <a:lnTo>
                    <a:pt x="27" y="199"/>
                  </a:lnTo>
                  <a:lnTo>
                    <a:pt x="42" y="188"/>
                  </a:lnTo>
                  <a:lnTo>
                    <a:pt x="56" y="178"/>
                  </a:lnTo>
                  <a:lnTo>
                    <a:pt x="70" y="169"/>
                  </a:lnTo>
                  <a:lnTo>
                    <a:pt x="84" y="159"/>
                  </a:lnTo>
                  <a:lnTo>
                    <a:pt x="98" y="151"/>
                  </a:lnTo>
                  <a:lnTo>
                    <a:pt x="113" y="143"/>
                  </a:lnTo>
                  <a:lnTo>
                    <a:pt x="129" y="135"/>
                  </a:lnTo>
                  <a:lnTo>
                    <a:pt x="146" y="128"/>
                  </a:lnTo>
                  <a:lnTo>
                    <a:pt x="156" y="126"/>
                  </a:lnTo>
                  <a:lnTo>
                    <a:pt x="167" y="124"/>
                  </a:lnTo>
                  <a:lnTo>
                    <a:pt x="178" y="122"/>
                  </a:lnTo>
                  <a:lnTo>
                    <a:pt x="190" y="120"/>
                  </a:lnTo>
                  <a:lnTo>
                    <a:pt x="200" y="118"/>
                  </a:lnTo>
                  <a:lnTo>
                    <a:pt x="210" y="116"/>
                  </a:lnTo>
                  <a:lnTo>
                    <a:pt x="218" y="115"/>
                  </a:lnTo>
                  <a:lnTo>
                    <a:pt x="225" y="113"/>
                  </a:lnTo>
                  <a:lnTo>
                    <a:pt x="214" y="114"/>
                  </a:lnTo>
                  <a:lnTo>
                    <a:pt x="203" y="115"/>
                  </a:lnTo>
                  <a:lnTo>
                    <a:pt x="192" y="115"/>
                  </a:lnTo>
                  <a:lnTo>
                    <a:pt x="181" y="116"/>
                  </a:lnTo>
                  <a:lnTo>
                    <a:pt x="170" y="117"/>
                  </a:lnTo>
                  <a:lnTo>
                    <a:pt x="159" y="118"/>
                  </a:lnTo>
                  <a:lnTo>
                    <a:pt x="148" y="119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7" y="132"/>
                  </a:lnTo>
                  <a:lnTo>
                    <a:pt x="93" y="139"/>
                  </a:lnTo>
                  <a:lnTo>
                    <a:pt x="81" y="147"/>
                  </a:lnTo>
                  <a:lnTo>
                    <a:pt x="68" y="155"/>
                  </a:lnTo>
                  <a:lnTo>
                    <a:pt x="55" y="164"/>
                  </a:lnTo>
                  <a:lnTo>
                    <a:pt x="43" y="173"/>
                  </a:lnTo>
                  <a:lnTo>
                    <a:pt x="30" y="183"/>
                  </a:lnTo>
                  <a:lnTo>
                    <a:pt x="29" y="183"/>
                  </a:lnTo>
                  <a:lnTo>
                    <a:pt x="28" y="183"/>
                  </a:lnTo>
                  <a:lnTo>
                    <a:pt x="27" y="184"/>
                  </a:lnTo>
                  <a:lnTo>
                    <a:pt x="27" y="168"/>
                  </a:lnTo>
                  <a:lnTo>
                    <a:pt x="27" y="158"/>
                  </a:lnTo>
                  <a:lnTo>
                    <a:pt x="28" y="151"/>
                  </a:lnTo>
                  <a:lnTo>
                    <a:pt x="30" y="142"/>
                  </a:lnTo>
                  <a:lnTo>
                    <a:pt x="41" y="133"/>
                  </a:lnTo>
                  <a:lnTo>
                    <a:pt x="52" y="126"/>
                  </a:lnTo>
                  <a:lnTo>
                    <a:pt x="62" y="118"/>
                  </a:lnTo>
                  <a:lnTo>
                    <a:pt x="72" y="112"/>
                  </a:lnTo>
                  <a:lnTo>
                    <a:pt x="82" y="106"/>
                  </a:lnTo>
                  <a:lnTo>
                    <a:pt x="92" y="101"/>
                  </a:lnTo>
                  <a:lnTo>
                    <a:pt x="102" y="96"/>
                  </a:lnTo>
                  <a:lnTo>
                    <a:pt x="111" y="92"/>
                  </a:lnTo>
                  <a:lnTo>
                    <a:pt x="121" y="88"/>
                  </a:lnTo>
                  <a:lnTo>
                    <a:pt x="132" y="85"/>
                  </a:lnTo>
                  <a:lnTo>
                    <a:pt x="143" y="82"/>
                  </a:lnTo>
                  <a:lnTo>
                    <a:pt x="154" y="80"/>
                  </a:lnTo>
                  <a:lnTo>
                    <a:pt x="166" y="77"/>
                  </a:lnTo>
                  <a:lnTo>
                    <a:pt x="179" y="75"/>
                  </a:lnTo>
                  <a:lnTo>
                    <a:pt x="192" y="74"/>
                  </a:lnTo>
                  <a:lnTo>
                    <a:pt x="207" y="72"/>
                  </a:lnTo>
                  <a:lnTo>
                    <a:pt x="199" y="70"/>
                  </a:lnTo>
                  <a:lnTo>
                    <a:pt x="187" y="69"/>
                  </a:lnTo>
                  <a:lnTo>
                    <a:pt x="173" y="69"/>
                  </a:lnTo>
                  <a:lnTo>
                    <a:pt x="158" y="70"/>
                  </a:lnTo>
                  <a:lnTo>
                    <a:pt x="142" y="72"/>
                  </a:lnTo>
                  <a:lnTo>
                    <a:pt x="127" y="75"/>
                  </a:lnTo>
                  <a:lnTo>
                    <a:pt x="115" y="78"/>
                  </a:lnTo>
                  <a:lnTo>
                    <a:pt x="105" y="80"/>
                  </a:lnTo>
                  <a:lnTo>
                    <a:pt x="95" y="85"/>
                  </a:lnTo>
                  <a:lnTo>
                    <a:pt x="85" y="91"/>
                  </a:lnTo>
                  <a:lnTo>
                    <a:pt x="76" y="97"/>
                  </a:lnTo>
                  <a:lnTo>
                    <a:pt x="67" y="103"/>
                  </a:lnTo>
                  <a:lnTo>
                    <a:pt x="57" y="109"/>
                  </a:lnTo>
                  <a:lnTo>
                    <a:pt x="48" y="115"/>
                  </a:lnTo>
                  <a:lnTo>
                    <a:pt x="39" y="120"/>
                  </a:lnTo>
                  <a:lnTo>
                    <a:pt x="29" y="125"/>
                  </a:lnTo>
                  <a:lnTo>
                    <a:pt x="30" y="120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6"/>
                  </a:lnTo>
                  <a:lnTo>
                    <a:pt x="46" y="93"/>
                  </a:lnTo>
                  <a:lnTo>
                    <a:pt x="62" y="81"/>
                  </a:lnTo>
                  <a:lnTo>
                    <a:pt x="79" y="70"/>
                  </a:lnTo>
                  <a:lnTo>
                    <a:pt x="97" y="59"/>
                  </a:lnTo>
                  <a:lnTo>
                    <a:pt x="116" y="49"/>
                  </a:lnTo>
                  <a:lnTo>
                    <a:pt x="135" y="39"/>
                  </a:lnTo>
                  <a:lnTo>
                    <a:pt x="155" y="31"/>
                  </a:lnTo>
                  <a:lnTo>
                    <a:pt x="176" y="23"/>
                  </a:lnTo>
                  <a:lnTo>
                    <a:pt x="196" y="17"/>
                  </a:lnTo>
                  <a:lnTo>
                    <a:pt x="217" y="11"/>
                  </a:lnTo>
                  <a:lnTo>
                    <a:pt x="238" y="7"/>
                  </a:lnTo>
                  <a:lnTo>
                    <a:pt x="259" y="3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3" y="3"/>
                  </a:lnTo>
                  <a:lnTo>
                    <a:pt x="356" y="9"/>
                  </a:lnTo>
                  <a:lnTo>
                    <a:pt x="370" y="14"/>
                  </a:lnTo>
                  <a:lnTo>
                    <a:pt x="385" y="20"/>
                  </a:lnTo>
                  <a:lnTo>
                    <a:pt x="399" y="27"/>
                  </a:lnTo>
                  <a:lnTo>
                    <a:pt x="414" y="35"/>
                  </a:lnTo>
                  <a:lnTo>
                    <a:pt x="428" y="44"/>
                  </a:lnTo>
                  <a:lnTo>
                    <a:pt x="441" y="53"/>
                  </a:lnTo>
                  <a:lnTo>
                    <a:pt x="453" y="63"/>
                  </a:lnTo>
                  <a:lnTo>
                    <a:pt x="455" y="64"/>
                  </a:lnTo>
                  <a:lnTo>
                    <a:pt x="457" y="64"/>
                  </a:lnTo>
                  <a:lnTo>
                    <a:pt x="459" y="64"/>
                  </a:lnTo>
                  <a:lnTo>
                    <a:pt x="462" y="65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9" y="82"/>
                  </a:lnTo>
                  <a:lnTo>
                    <a:pt x="490" y="88"/>
                  </a:lnTo>
                  <a:lnTo>
                    <a:pt x="501" y="94"/>
                  </a:lnTo>
                  <a:lnTo>
                    <a:pt x="512" y="99"/>
                  </a:lnTo>
                  <a:lnTo>
                    <a:pt x="522" y="104"/>
                  </a:lnTo>
                  <a:lnTo>
                    <a:pt x="529" y="106"/>
                  </a:lnTo>
                  <a:lnTo>
                    <a:pt x="537" y="107"/>
                  </a:lnTo>
                  <a:lnTo>
                    <a:pt x="545" y="107"/>
                  </a:lnTo>
                  <a:lnTo>
                    <a:pt x="552" y="108"/>
                  </a:lnTo>
                  <a:lnTo>
                    <a:pt x="561" y="108"/>
                  </a:lnTo>
                  <a:lnTo>
                    <a:pt x="569" y="108"/>
                  </a:lnTo>
                  <a:lnTo>
                    <a:pt x="577" y="107"/>
                  </a:lnTo>
                  <a:lnTo>
                    <a:pt x="586" y="106"/>
                  </a:lnTo>
                  <a:lnTo>
                    <a:pt x="595" y="105"/>
                  </a:lnTo>
                  <a:lnTo>
                    <a:pt x="610" y="101"/>
                  </a:lnTo>
                  <a:lnTo>
                    <a:pt x="626" y="97"/>
                  </a:lnTo>
                  <a:lnTo>
                    <a:pt x="641" y="94"/>
                  </a:lnTo>
                  <a:lnTo>
                    <a:pt x="657" y="91"/>
                  </a:lnTo>
                  <a:lnTo>
                    <a:pt x="672" y="88"/>
                  </a:lnTo>
                  <a:lnTo>
                    <a:pt x="688" y="86"/>
                  </a:lnTo>
                  <a:lnTo>
                    <a:pt x="703" y="84"/>
                  </a:lnTo>
                  <a:lnTo>
                    <a:pt x="719" y="82"/>
                  </a:lnTo>
                  <a:lnTo>
                    <a:pt x="734" y="81"/>
                  </a:lnTo>
                  <a:lnTo>
                    <a:pt x="750" y="80"/>
                  </a:lnTo>
                  <a:lnTo>
                    <a:pt x="766" y="79"/>
                  </a:lnTo>
                  <a:lnTo>
                    <a:pt x="782" y="79"/>
                  </a:lnTo>
                  <a:lnTo>
                    <a:pt x="798" y="78"/>
                  </a:lnTo>
                  <a:lnTo>
                    <a:pt x="814" y="79"/>
                  </a:lnTo>
                  <a:lnTo>
                    <a:pt x="830" y="79"/>
                  </a:lnTo>
                  <a:lnTo>
                    <a:pt x="847" y="80"/>
                  </a:lnTo>
                  <a:lnTo>
                    <a:pt x="844" y="97"/>
                  </a:lnTo>
                  <a:lnTo>
                    <a:pt x="841" y="114"/>
                  </a:lnTo>
                  <a:lnTo>
                    <a:pt x="838" y="131"/>
                  </a:lnTo>
                  <a:lnTo>
                    <a:pt x="833" y="148"/>
                  </a:lnTo>
                  <a:lnTo>
                    <a:pt x="829" y="166"/>
                  </a:lnTo>
                  <a:lnTo>
                    <a:pt x="824" y="183"/>
                  </a:lnTo>
                  <a:lnTo>
                    <a:pt x="819" y="200"/>
                  </a:lnTo>
                  <a:lnTo>
                    <a:pt x="814" y="217"/>
                  </a:lnTo>
                  <a:lnTo>
                    <a:pt x="800" y="258"/>
                  </a:lnTo>
                  <a:lnTo>
                    <a:pt x="787" y="301"/>
                  </a:lnTo>
                  <a:lnTo>
                    <a:pt x="773" y="342"/>
                  </a:lnTo>
                  <a:lnTo>
                    <a:pt x="759" y="384"/>
                  </a:lnTo>
                  <a:lnTo>
                    <a:pt x="745" y="426"/>
                  </a:lnTo>
                  <a:lnTo>
                    <a:pt x="731" y="467"/>
                  </a:lnTo>
                  <a:lnTo>
                    <a:pt x="717" y="509"/>
                  </a:lnTo>
                  <a:lnTo>
                    <a:pt x="703" y="550"/>
                  </a:lnTo>
                  <a:lnTo>
                    <a:pt x="689" y="593"/>
                  </a:lnTo>
                  <a:lnTo>
                    <a:pt x="675" y="634"/>
                  </a:lnTo>
                  <a:lnTo>
                    <a:pt x="661" y="676"/>
                  </a:lnTo>
                  <a:lnTo>
                    <a:pt x="646" y="718"/>
                  </a:lnTo>
                  <a:lnTo>
                    <a:pt x="632" y="759"/>
                  </a:lnTo>
                  <a:lnTo>
                    <a:pt x="617" y="800"/>
                  </a:lnTo>
                  <a:lnTo>
                    <a:pt x="603" y="843"/>
                  </a:lnTo>
                  <a:lnTo>
                    <a:pt x="588" y="884"/>
                  </a:lnTo>
                  <a:lnTo>
                    <a:pt x="584" y="892"/>
                  </a:lnTo>
                  <a:lnTo>
                    <a:pt x="579" y="902"/>
                  </a:lnTo>
                  <a:lnTo>
                    <a:pt x="573" y="910"/>
                  </a:lnTo>
                  <a:lnTo>
                    <a:pt x="567" y="917"/>
                  </a:lnTo>
                  <a:lnTo>
                    <a:pt x="554" y="920"/>
                  </a:lnTo>
                  <a:lnTo>
                    <a:pt x="542" y="923"/>
                  </a:lnTo>
                  <a:lnTo>
                    <a:pt x="530" y="925"/>
                  </a:lnTo>
                  <a:lnTo>
                    <a:pt x="518" y="926"/>
                  </a:lnTo>
                  <a:lnTo>
                    <a:pt x="506" y="928"/>
                  </a:lnTo>
                  <a:lnTo>
                    <a:pt x="495" y="929"/>
                  </a:lnTo>
                  <a:lnTo>
                    <a:pt x="483" y="930"/>
                  </a:lnTo>
                  <a:lnTo>
                    <a:pt x="472" y="9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1643" y="1094"/>
              <a:ext cx="1652" cy="2039"/>
            </a:xfrm>
            <a:custGeom>
              <a:avLst/>
              <a:gdLst>
                <a:gd name="T0" fmla="*/ 1318 w 791"/>
                <a:gd name="T1" fmla="*/ 1894 h 943"/>
                <a:gd name="T2" fmla="*/ 1025 w 791"/>
                <a:gd name="T3" fmla="*/ 1834 h 943"/>
                <a:gd name="T4" fmla="*/ 766 w 791"/>
                <a:gd name="T5" fmla="*/ 1981 h 943"/>
                <a:gd name="T6" fmla="*/ 470 w 791"/>
                <a:gd name="T7" fmla="*/ 2013 h 943"/>
                <a:gd name="T8" fmla="*/ 242 w 791"/>
                <a:gd name="T9" fmla="*/ 1596 h 943"/>
                <a:gd name="T10" fmla="*/ 27 w 791"/>
                <a:gd name="T11" fmla="*/ 530 h 943"/>
                <a:gd name="T12" fmla="*/ 294 w 791"/>
                <a:gd name="T13" fmla="*/ 201 h 943"/>
                <a:gd name="T14" fmla="*/ 721 w 791"/>
                <a:gd name="T15" fmla="*/ 177 h 943"/>
                <a:gd name="T16" fmla="*/ 1090 w 791"/>
                <a:gd name="T17" fmla="*/ 2 h 943"/>
                <a:gd name="T18" fmla="*/ 1439 w 791"/>
                <a:gd name="T19" fmla="*/ 123 h 943"/>
                <a:gd name="T20" fmla="*/ 1652 w 791"/>
                <a:gd name="T21" fmla="*/ 303 h 943"/>
                <a:gd name="T22" fmla="*/ 1477 w 791"/>
                <a:gd name="T23" fmla="*/ 188 h 943"/>
                <a:gd name="T24" fmla="*/ 1243 w 791"/>
                <a:gd name="T25" fmla="*/ 112 h 943"/>
                <a:gd name="T26" fmla="*/ 1529 w 791"/>
                <a:gd name="T27" fmla="*/ 251 h 943"/>
                <a:gd name="T28" fmla="*/ 1556 w 791"/>
                <a:gd name="T29" fmla="*/ 365 h 943"/>
                <a:gd name="T30" fmla="*/ 1314 w 791"/>
                <a:gd name="T31" fmla="*/ 262 h 943"/>
                <a:gd name="T32" fmla="*/ 1466 w 791"/>
                <a:gd name="T33" fmla="*/ 331 h 943"/>
                <a:gd name="T34" fmla="*/ 1633 w 791"/>
                <a:gd name="T35" fmla="*/ 564 h 943"/>
                <a:gd name="T36" fmla="*/ 1429 w 791"/>
                <a:gd name="T37" fmla="*/ 439 h 943"/>
                <a:gd name="T38" fmla="*/ 1259 w 791"/>
                <a:gd name="T39" fmla="*/ 407 h 943"/>
                <a:gd name="T40" fmla="*/ 1560 w 791"/>
                <a:gd name="T41" fmla="*/ 545 h 943"/>
                <a:gd name="T42" fmla="*/ 1602 w 791"/>
                <a:gd name="T43" fmla="*/ 683 h 943"/>
                <a:gd name="T44" fmla="*/ 1378 w 791"/>
                <a:gd name="T45" fmla="*/ 575 h 943"/>
                <a:gd name="T46" fmla="*/ 1441 w 791"/>
                <a:gd name="T47" fmla="*/ 618 h 943"/>
                <a:gd name="T48" fmla="*/ 1627 w 791"/>
                <a:gd name="T49" fmla="*/ 770 h 943"/>
                <a:gd name="T50" fmla="*/ 1426 w 791"/>
                <a:gd name="T51" fmla="*/ 716 h 943"/>
                <a:gd name="T52" fmla="*/ 1623 w 791"/>
                <a:gd name="T53" fmla="*/ 843 h 943"/>
                <a:gd name="T54" fmla="*/ 1545 w 791"/>
                <a:gd name="T55" fmla="*/ 884 h 943"/>
                <a:gd name="T56" fmla="*/ 1314 w 791"/>
                <a:gd name="T57" fmla="*/ 830 h 943"/>
                <a:gd name="T58" fmla="*/ 1573 w 791"/>
                <a:gd name="T59" fmla="*/ 925 h 943"/>
                <a:gd name="T60" fmla="*/ 1610 w 791"/>
                <a:gd name="T61" fmla="*/ 1053 h 943"/>
                <a:gd name="T62" fmla="*/ 1353 w 791"/>
                <a:gd name="T63" fmla="*/ 967 h 943"/>
                <a:gd name="T64" fmla="*/ 1295 w 791"/>
                <a:gd name="T65" fmla="*/ 984 h 943"/>
                <a:gd name="T66" fmla="*/ 1616 w 791"/>
                <a:gd name="T67" fmla="*/ 1103 h 943"/>
                <a:gd name="T68" fmla="*/ 1527 w 791"/>
                <a:gd name="T69" fmla="*/ 1131 h 943"/>
                <a:gd name="T70" fmla="*/ 1297 w 791"/>
                <a:gd name="T71" fmla="*/ 1098 h 943"/>
                <a:gd name="T72" fmla="*/ 1472 w 791"/>
                <a:gd name="T73" fmla="*/ 1133 h 943"/>
                <a:gd name="T74" fmla="*/ 1610 w 791"/>
                <a:gd name="T75" fmla="*/ 1300 h 943"/>
                <a:gd name="T76" fmla="*/ 1291 w 791"/>
                <a:gd name="T77" fmla="*/ 1209 h 943"/>
                <a:gd name="T78" fmla="*/ 1295 w 791"/>
                <a:gd name="T79" fmla="*/ 1224 h 943"/>
                <a:gd name="T80" fmla="*/ 1564 w 791"/>
                <a:gd name="T81" fmla="*/ 1302 h 943"/>
                <a:gd name="T82" fmla="*/ 1460 w 791"/>
                <a:gd name="T83" fmla="*/ 1336 h 943"/>
                <a:gd name="T84" fmla="*/ 1243 w 791"/>
                <a:gd name="T85" fmla="*/ 1312 h 943"/>
                <a:gd name="T86" fmla="*/ 1406 w 791"/>
                <a:gd name="T87" fmla="*/ 1338 h 943"/>
                <a:gd name="T88" fmla="*/ 1596 w 791"/>
                <a:gd name="T89" fmla="*/ 1498 h 943"/>
                <a:gd name="T90" fmla="*/ 1366 w 791"/>
                <a:gd name="T91" fmla="*/ 1421 h 943"/>
                <a:gd name="T92" fmla="*/ 1203 w 791"/>
                <a:gd name="T93" fmla="*/ 1423 h 943"/>
                <a:gd name="T94" fmla="*/ 1564 w 791"/>
                <a:gd name="T95" fmla="*/ 1516 h 943"/>
                <a:gd name="T96" fmla="*/ 1487 w 791"/>
                <a:gd name="T97" fmla="*/ 1568 h 943"/>
                <a:gd name="T98" fmla="*/ 1182 w 791"/>
                <a:gd name="T99" fmla="*/ 1496 h 943"/>
                <a:gd name="T100" fmla="*/ 1401 w 791"/>
                <a:gd name="T101" fmla="*/ 1546 h 943"/>
                <a:gd name="T102" fmla="*/ 1594 w 791"/>
                <a:gd name="T103" fmla="*/ 1713 h 943"/>
                <a:gd name="T104" fmla="*/ 1502 w 791"/>
                <a:gd name="T105" fmla="*/ 1678 h 943"/>
                <a:gd name="T106" fmla="*/ 1167 w 791"/>
                <a:gd name="T107" fmla="*/ 1609 h 943"/>
                <a:gd name="T108" fmla="*/ 1391 w 791"/>
                <a:gd name="T109" fmla="*/ 1650 h 943"/>
                <a:gd name="T110" fmla="*/ 1596 w 791"/>
                <a:gd name="T111" fmla="*/ 1831 h 943"/>
                <a:gd name="T112" fmla="*/ 1326 w 791"/>
                <a:gd name="T113" fmla="*/ 1717 h 943"/>
                <a:gd name="T114" fmla="*/ 1165 w 791"/>
                <a:gd name="T115" fmla="*/ 1715 h 943"/>
                <a:gd name="T116" fmla="*/ 1435 w 791"/>
                <a:gd name="T117" fmla="*/ 1780 h 943"/>
                <a:gd name="T118" fmla="*/ 1472 w 791"/>
                <a:gd name="T119" fmla="*/ 1873 h 943"/>
                <a:gd name="T120" fmla="*/ 1506 w 791"/>
                <a:gd name="T121" fmla="*/ 1924 h 9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1"/>
                <a:gd name="T184" fmla="*/ 0 h 943"/>
                <a:gd name="T185" fmla="*/ 791 w 791"/>
                <a:gd name="T186" fmla="*/ 943 h 9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1" h="943">
                  <a:moveTo>
                    <a:pt x="750" y="943"/>
                  </a:moveTo>
                  <a:lnTo>
                    <a:pt x="739" y="935"/>
                  </a:lnTo>
                  <a:lnTo>
                    <a:pt x="727" y="927"/>
                  </a:lnTo>
                  <a:lnTo>
                    <a:pt x="715" y="919"/>
                  </a:lnTo>
                  <a:lnTo>
                    <a:pt x="704" y="912"/>
                  </a:lnTo>
                  <a:lnTo>
                    <a:pt x="692" y="905"/>
                  </a:lnTo>
                  <a:lnTo>
                    <a:pt x="680" y="899"/>
                  </a:lnTo>
                  <a:lnTo>
                    <a:pt x="668" y="893"/>
                  </a:lnTo>
                  <a:lnTo>
                    <a:pt x="656" y="887"/>
                  </a:lnTo>
                  <a:lnTo>
                    <a:pt x="644" y="881"/>
                  </a:lnTo>
                  <a:lnTo>
                    <a:pt x="631" y="876"/>
                  </a:lnTo>
                  <a:lnTo>
                    <a:pt x="619" y="871"/>
                  </a:lnTo>
                  <a:lnTo>
                    <a:pt x="607" y="866"/>
                  </a:lnTo>
                  <a:lnTo>
                    <a:pt x="594" y="861"/>
                  </a:lnTo>
                  <a:lnTo>
                    <a:pt x="582" y="856"/>
                  </a:lnTo>
                  <a:lnTo>
                    <a:pt x="570" y="852"/>
                  </a:lnTo>
                  <a:lnTo>
                    <a:pt x="557" y="846"/>
                  </a:lnTo>
                  <a:lnTo>
                    <a:pt x="543" y="844"/>
                  </a:lnTo>
                  <a:lnTo>
                    <a:pt x="530" y="844"/>
                  </a:lnTo>
                  <a:lnTo>
                    <a:pt x="516" y="844"/>
                  </a:lnTo>
                  <a:lnTo>
                    <a:pt x="503" y="846"/>
                  </a:lnTo>
                  <a:lnTo>
                    <a:pt x="491" y="848"/>
                  </a:lnTo>
                  <a:lnTo>
                    <a:pt x="478" y="852"/>
                  </a:lnTo>
                  <a:lnTo>
                    <a:pt x="465" y="855"/>
                  </a:lnTo>
                  <a:lnTo>
                    <a:pt x="454" y="860"/>
                  </a:lnTo>
                  <a:lnTo>
                    <a:pt x="442" y="865"/>
                  </a:lnTo>
                  <a:lnTo>
                    <a:pt x="431" y="871"/>
                  </a:lnTo>
                  <a:lnTo>
                    <a:pt x="420" y="877"/>
                  </a:lnTo>
                  <a:lnTo>
                    <a:pt x="409" y="884"/>
                  </a:lnTo>
                  <a:lnTo>
                    <a:pt x="398" y="891"/>
                  </a:lnTo>
                  <a:lnTo>
                    <a:pt x="388" y="899"/>
                  </a:lnTo>
                  <a:lnTo>
                    <a:pt x="377" y="907"/>
                  </a:lnTo>
                  <a:lnTo>
                    <a:pt x="367" y="916"/>
                  </a:lnTo>
                  <a:lnTo>
                    <a:pt x="353" y="923"/>
                  </a:lnTo>
                  <a:lnTo>
                    <a:pt x="340" y="929"/>
                  </a:lnTo>
                  <a:lnTo>
                    <a:pt x="327" y="933"/>
                  </a:lnTo>
                  <a:lnTo>
                    <a:pt x="314" y="936"/>
                  </a:lnTo>
                  <a:lnTo>
                    <a:pt x="301" y="938"/>
                  </a:lnTo>
                  <a:lnTo>
                    <a:pt x="288" y="939"/>
                  </a:lnTo>
                  <a:lnTo>
                    <a:pt x="276" y="939"/>
                  </a:lnTo>
                  <a:lnTo>
                    <a:pt x="263" y="938"/>
                  </a:lnTo>
                  <a:lnTo>
                    <a:pt x="250" y="937"/>
                  </a:lnTo>
                  <a:lnTo>
                    <a:pt x="238" y="934"/>
                  </a:lnTo>
                  <a:lnTo>
                    <a:pt x="225" y="931"/>
                  </a:lnTo>
                  <a:lnTo>
                    <a:pt x="213" y="928"/>
                  </a:lnTo>
                  <a:lnTo>
                    <a:pt x="200" y="924"/>
                  </a:lnTo>
                  <a:lnTo>
                    <a:pt x="187" y="920"/>
                  </a:lnTo>
                  <a:lnTo>
                    <a:pt x="174" y="916"/>
                  </a:lnTo>
                  <a:lnTo>
                    <a:pt x="161" y="911"/>
                  </a:lnTo>
                  <a:lnTo>
                    <a:pt x="150" y="883"/>
                  </a:lnTo>
                  <a:lnTo>
                    <a:pt x="141" y="854"/>
                  </a:lnTo>
                  <a:lnTo>
                    <a:pt x="134" y="824"/>
                  </a:lnTo>
                  <a:lnTo>
                    <a:pt x="128" y="795"/>
                  </a:lnTo>
                  <a:lnTo>
                    <a:pt x="122" y="767"/>
                  </a:lnTo>
                  <a:lnTo>
                    <a:pt x="116" y="738"/>
                  </a:lnTo>
                  <a:lnTo>
                    <a:pt x="110" y="710"/>
                  </a:lnTo>
                  <a:lnTo>
                    <a:pt x="103" y="683"/>
                  </a:lnTo>
                  <a:lnTo>
                    <a:pt x="82" y="585"/>
                  </a:lnTo>
                  <a:lnTo>
                    <a:pt x="66" y="508"/>
                  </a:lnTo>
                  <a:lnTo>
                    <a:pt x="54" y="451"/>
                  </a:lnTo>
                  <a:lnTo>
                    <a:pt x="45" y="408"/>
                  </a:lnTo>
                  <a:lnTo>
                    <a:pt x="38" y="375"/>
                  </a:lnTo>
                  <a:lnTo>
                    <a:pt x="32" y="348"/>
                  </a:lnTo>
                  <a:lnTo>
                    <a:pt x="27" y="322"/>
                  </a:lnTo>
                  <a:lnTo>
                    <a:pt x="21" y="292"/>
                  </a:lnTo>
                  <a:lnTo>
                    <a:pt x="13" y="245"/>
                  </a:lnTo>
                  <a:lnTo>
                    <a:pt x="6" y="198"/>
                  </a:lnTo>
                  <a:lnTo>
                    <a:pt x="1" y="151"/>
                  </a:lnTo>
                  <a:lnTo>
                    <a:pt x="0" y="106"/>
                  </a:lnTo>
                  <a:lnTo>
                    <a:pt x="18" y="102"/>
                  </a:lnTo>
                  <a:lnTo>
                    <a:pt x="35" y="98"/>
                  </a:lnTo>
                  <a:lnTo>
                    <a:pt x="53" y="96"/>
                  </a:lnTo>
                  <a:lnTo>
                    <a:pt x="70" y="94"/>
                  </a:lnTo>
                  <a:lnTo>
                    <a:pt x="88" y="93"/>
                  </a:lnTo>
                  <a:lnTo>
                    <a:pt x="106" y="92"/>
                  </a:lnTo>
                  <a:lnTo>
                    <a:pt x="123" y="92"/>
                  </a:lnTo>
                  <a:lnTo>
                    <a:pt x="141" y="93"/>
                  </a:lnTo>
                  <a:lnTo>
                    <a:pt x="159" y="94"/>
                  </a:lnTo>
                  <a:lnTo>
                    <a:pt x="177" y="95"/>
                  </a:lnTo>
                  <a:lnTo>
                    <a:pt x="196" y="97"/>
                  </a:lnTo>
                  <a:lnTo>
                    <a:pt x="214" y="98"/>
                  </a:lnTo>
                  <a:lnTo>
                    <a:pt x="232" y="100"/>
                  </a:lnTo>
                  <a:lnTo>
                    <a:pt x="251" y="102"/>
                  </a:lnTo>
                  <a:lnTo>
                    <a:pt x="269" y="104"/>
                  </a:lnTo>
                  <a:lnTo>
                    <a:pt x="288" y="106"/>
                  </a:lnTo>
                  <a:lnTo>
                    <a:pt x="308" y="100"/>
                  </a:lnTo>
                  <a:lnTo>
                    <a:pt x="326" y="92"/>
                  </a:lnTo>
                  <a:lnTo>
                    <a:pt x="345" y="82"/>
                  </a:lnTo>
                  <a:lnTo>
                    <a:pt x="363" y="71"/>
                  </a:lnTo>
                  <a:lnTo>
                    <a:pt x="381" y="59"/>
                  </a:lnTo>
                  <a:lnTo>
                    <a:pt x="400" y="48"/>
                  </a:lnTo>
                  <a:lnTo>
                    <a:pt x="418" y="37"/>
                  </a:lnTo>
                  <a:lnTo>
                    <a:pt x="437" y="26"/>
                  </a:lnTo>
                  <a:lnTo>
                    <a:pt x="446" y="18"/>
                  </a:lnTo>
                  <a:lnTo>
                    <a:pt x="458" y="12"/>
                  </a:lnTo>
                  <a:lnTo>
                    <a:pt x="473" y="7"/>
                  </a:lnTo>
                  <a:lnTo>
                    <a:pt x="490" y="4"/>
                  </a:lnTo>
                  <a:lnTo>
                    <a:pt x="506" y="2"/>
                  </a:lnTo>
                  <a:lnTo>
                    <a:pt x="522" y="1"/>
                  </a:lnTo>
                  <a:lnTo>
                    <a:pt x="537" y="0"/>
                  </a:lnTo>
                  <a:lnTo>
                    <a:pt x="551" y="0"/>
                  </a:lnTo>
                  <a:lnTo>
                    <a:pt x="567" y="4"/>
                  </a:lnTo>
                  <a:lnTo>
                    <a:pt x="582" y="8"/>
                  </a:lnTo>
                  <a:lnTo>
                    <a:pt x="598" y="13"/>
                  </a:lnTo>
                  <a:lnTo>
                    <a:pt x="614" y="19"/>
                  </a:lnTo>
                  <a:lnTo>
                    <a:pt x="629" y="25"/>
                  </a:lnTo>
                  <a:lnTo>
                    <a:pt x="644" y="33"/>
                  </a:lnTo>
                  <a:lnTo>
                    <a:pt x="659" y="41"/>
                  </a:lnTo>
                  <a:lnTo>
                    <a:pt x="675" y="49"/>
                  </a:lnTo>
                  <a:lnTo>
                    <a:pt x="689" y="57"/>
                  </a:lnTo>
                  <a:lnTo>
                    <a:pt x="704" y="66"/>
                  </a:lnTo>
                  <a:lnTo>
                    <a:pt x="719" y="75"/>
                  </a:lnTo>
                  <a:lnTo>
                    <a:pt x="733" y="85"/>
                  </a:lnTo>
                  <a:lnTo>
                    <a:pt x="747" y="95"/>
                  </a:lnTo>
                  <a:lnTo>
                    <a:pt x="763" y="105"/>
                  </a:lnTo>
                  <a:lnTo>
                    <a:pt x="776" y="115"/>
                  </a:lnTo>
                  <a:lnTo>
                    <a:pt x="790" y="126"/>
                  </a:lnTo>
                  <a:lnTo>
                    <a:pt x="790" y="129"/>
                  </a:lnTo>
                  <a:lnTo>
                    <a:pt x="790" y="133"/>
                  </a:lnTo>
                  <a:lnTo>
                    <a:pt x="790" y="136"/>
                  </a:lnTo>
                  <a:lnTo>
                    <a:pt x="791" y="140"/>
                  </a:lnTo>
                  <a:lnTo>
                    <a:pt x="790" y="140"/>
                  </a:lnTo>
                  <a:lnTo>
                    <a:pt x="788" y="140"/>
                  </a:lnTo>
                  <a:lnTo>
                    <a:pt x="787" y="141"/>
                  </a:lnTo>
                  <a:lnTo>
                    <a:pt x="786" y="141"/>
                  </a:lnTo>
                  <a:lnTo>
                    <a:pt x="777" y="134"/>
                  </a:lnTo>
                  <a:lnTo>
                    <a:pt x="767" y="127"/>
                  </a:lnTo>
                  <a:lnTo>
                    <a:pt x="756" y="119"/>
                  </a:lnTo>
                  <a:lnTo>
                    <a:pt x="744" y="111"/>
                  </a:lnTo>
                  <a:lnTo>
                    <a:pt x="732" y="103"/>
                  </a:lnTo>
                  <a:lnTo>
                    <a:pt x="720" y="95"/>
                  </a:lnTo>
                  <a:lnTo>
                    <a:pt x="707" y="87"/>
                  </a:lnTo>
                  <a:lnTo>
                    <a:pt x="694" y="79"/>
                  </a:lnTo>
                  <a:lnTo>
                    <a:pt x="680" y="72"/>
                  </a:lnTo>
                  <a:lnTo>
                    <a:pt x="667" y="66"/>
                  </a:lnTo>
                  <a:lnTo>
                    <a:pt x="653" y="60"/>
                  </a:lnTo>
                  <a:lnTo>
                    <a:pt x="640" y="56"/>
                  </a:lnTo>
                  <a:lnTo>
                    <a:pt x="628" y="52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1"/>
                  </a:lnTo>
                  <a:lnTo>
                    <a:pt x="594" y="52"/>
                  </a:lnTo>
                  <a:lnTo>
                    <a:pt x="595" y="52"/>
                  </a:lnTo>
                  <a:lnTo>
                    <a:pt x="598" y="53"/>
                  </a:lnTo>
                  <a:lnTo>
                    <a:pt x="601" y="54"/>
                  </a:lnTo>
                  <a:lnTo>
                    <a:pt x="606" y="56"/>
                  </a:lnTo>
                  <a:lnTo>
                    <a:pt x="614" y="58"/>
                  </a:lnTo>
                  <a:lnTo>
                    <a:pt x="625" y="61"/>
                  </a:lnTo>
                  <a:lnTo>
                    <a:pt x="639" y="65"/>
                  </a:lnTo>
                  <a:lnTo>
                    <a:pt x="658" y="73"/>
                  </a:lnTo>
                  <a:lnTo>
                    <a:pt x="677" y="83"/>
                  </a:lnTo>
                  <a:lnTo>
                    <a:pt x="695" y="93"/>
                  </a:lnTo>
                  <a:lnTo>
                    <a:pt x="714" y="104"/>
                  </a:lnTo>
                  <a:lnTo>
                    <a:pt x="732" y="116"/>
                  </a:lnTo>
                  <a:lnTo>
                    <a:pt x="750" y="129"/>
                  </a:lnTo>
                  <a:lnTo>
                    <a:pt x="769" y="142"/>
                  </a:lnTo>
                  <a:lnTo>
                    <a:pt x="787" y="156"/>
                  </a:lnTo>
                  <a:lnTo>
                    <a:pt x="787" y="164"/>
                  </a:lnTo>
                  <a:lnTo>
                    <a:pt x="788" y="179"/>
                  </a:lnTo>
                  <a:lnTo>
                    <a:pt x="787" y="193"/>
                  </a:lnTo>
                  <a:lnTo>
                    <a:pt x="785" y="202"/>
                  </a:lnTo>
                  <a:lnTo>
                    <a:pt x="775" y="193"/>
                  </a:lnTo>
                  <a:lnTo>
                    <a:pt x="765" y="184"/>
                  </a:lnTo>
                  <a:lnTo>
                    <a:pt x="755" y="176"/>
                  </a:lnTo>
                  <a:lnTo>
                    <a:pt x="745" y="169"/>
                  </a:lnTo>
                  <a:lnTo>
                    <a:pt x="735" y="162"/>
                  </a:lnTo>
                  <a:lnTo>
                    <a:pt x="726" y="156"/>
                  </a:lnTo>
                  <a:lnTo>
                    <a:pt x="716" y="150"/>
                  </a:lnTo>
                  <a:lnTo>
                    <a:pt x="706" y="144"/>
                  </a:lnTo>
                  <a:lnTo>
                    <a:pt x="696" y="140"/>
                  </a:lnTo>
                  <a:lnTo>
                    <a:pt x="686" y="135"/>
                  </a:lnTo>
                  <a:lnTo>
                    <a:pt x="675" y="132"/>
                  </a:lnTo>
                  <a:lnTo>
                    <a:pt x="664" y="128"/>
                  </a:lnTo>
                  <a:lnTo>
                    <a:pt x="653" y="126"/>
                  </a:lnTo>
                  <a:lnTo>
                    <a:pt x="642" y="123"/>
                  </a:lnTo>
                  <a:lnTo>
                    <a:pt x="629" y="121"/>
                  </a:lnTo>
                  <a:lnTo>
                    <a:pt x="617" y="120"/>
                  </a:lnTo>
                  <a:lnTo>
                    <a:pt x="628" y="124"/>
                  </a:lnTo>
                  <a:lnTo>
                    <a:pt x="638" y="127"/>
                  </a:lnTo>
                  <a:lnTo>
                    <a:pt x="646" y="130"/>
                  </a:lnTo>
                  <a:lnTo>
                    <a:pt x="653" y="133"/>
                  </a:lnTo>
                  <a:lnTo>
                    <a:pt x="659" y="135"/>
                  </a:lnTo>
                  <a:lnTo>
                    <a:pt x="664" y="137"/>
                  </a:lnTo>
                  <a:lnTo>
                    <a:pt x="669" y="139"/>
                  </a:lnTo>
                  <a:lnTo>
                    <a:pt x="674" y="141"/>
                  </a:lnTo>
                  <a:lnTo>
                    <a:pt x="688" y="146"/>
                  </a:lnTo>
                  <a:lnTo>
                    <a:pt x="702" y="153"/>
                  </a:lnTo>
                  <a:lnTo>
                    <a:pt x="716" y="162"/>
                  </a:lnTo>
                  <a:lnTo>
                    <a:pt x="730" y="171"/>
                  </a:lnTo>
                  <a:lnTo>
                    <a:pt x="743" y="181"/>
                  </a:lnTo>
                  <a:lnTo>
                    <a:pt x="757" y="192"/>
                  </a:lnTo>
                  <a:lnTo>
                    <a:pt x="771" y="203"/>
                  </a:lnTo>
                  <a:lnTo>
                    <a:pt x="785" y="214"/>
                  </a:lnTo>
                  <a:lnTo>
                    <a:pt x="785" y="232"/>
                  </a:lnTo>
                  <a:lnTo>
                    <a:pt x="785" y="243"/>
                  </a:lnTo>
                  <a:lnTo>
                    <a:pt x="784" y="251"/>
                  </a:lnTo>
                  <a:lnTo>
                    <a:pt x="783" y="261"/>
                  </a:lnTo>
                  <a:lnTo>
                    <a:pt x="782" y="261"/>
                  </a:lnTo>
                  <a:lnTo>
                    <a:pt x="781" y="261"/>
                  </a:lnTo>
                  <a:lnTo>
                    <a:pt x="779" y="261"/>
                  </a:lnTo>
                  <a:lnTo>
                    <a:pt x="778" y="261"/>
                  </a:lnTo>
                  <a:lnTo>
                    <a:pt x="764" y="251"/>
                  </a:lnTo>
                  <a:lnTo>
                    <a:pt x="750" y="242"/>
                  </a:lnTo>
                  <a:lnTo>
                    <a:pt x="738" y="234"/>
                  </a:lnTo>
                  <a:lnTo>
                    <a:pt x="726" y="226"/>
                  </a:lnTo>
                  <a:lnTo>
                    <a:pt x="715" y="220"/>
                  </a:lnTo>
                  <a:lnTo>
                    <a:pt x="705" y="214"/>
                  </a:lnTo>
                  <a:lnTo>
                    <a:pt x="694" y="208"/>
                  </a:lnTo>
                  <a:lnTo>
                    <a:pt x="684" y="203"/>
                  </a:lnTo>
                  <a:lnTo>
                    <a:pt x="673" y="199"/>
                  </a:lnTo>
                  <a:lnTo>
                    <a:pt x="662" y="196"/>
                  </a:lnTo>
                  <a:lnTo>
                    <a:pt x="651" y="193"/>
                  </a:lnTo>
                  <a:lnTo>
                    <a:pt x="639" y="190"/>
                  </a:lnTo>
                  <a:lnTo>
                    <a:pt x="626" y="188"/>
                  </a:lnTo>
                  <a:lnTo>
                    <a:pt x="612" y="187"/>
                  </a:lnTo>
                  <a:lnTo>
                    <a:pt x="598" y="186"/>
                  </a:lnTo>
                  <a:lnTo>
                    <a:pt x="582" y="185"/>
                  </a:lnTo>
                  <a:lnTo>
                    <a:pt x="589" y="186"/>
                  </a:lnTo>
                  <a:lnTo>
                    <a:pt x="596" y="187"/>
                  </a:lnTo>
                  <a:lnTo>
                    <a:pt x="603" y="188"/>
                  </a:lnTo>
                  <a:lnTo>
                    <a:pt x="610" y="190"/>
                  </a:lnTo>
                  <a:lnTo>
                    <a:pt x="617" y="191"/>
                  </a:lnTo>
                  <a:lnTo>
                    <a:pt x="624" y="192"/>
                  </a:lnTo>
                  <a:lnTo>
                    <a:pt x="632" y="194"/>
                  </a:lnTo>
                  <a:lnTo>
                    <a:pt x="639" y="195"/>
                  </a:lnTo>
                  <a:lnTo>
                    <a:pt x="657" y="201"/>
                  </a:lnTo>
                  <a:lnTo>
                    <a:pt x="675" y="209"/>
                  </a:lnTo>
                  <a:lnTo>
                    <a:pt x="693" y="219"/>
                  </a:lnTo>
                  <a:lnTo>
                    <a:pt x="711" y="229"/>
                  </a:lnTo>
                  <a:lnTo>
                    <a:pt x="729" y="240"/>
                  </a:lnTo>
                  <a:lnTo>
                    <a:pt x="747" y="252"/>
                  </a:lnTo>
                  <a:lnTo>
                    <a:pt x="765" y="264"/>
                  </a:lnTo>
                  <a:lnTo>
                    <a:pt x="782" y="276"/>
                  </a:lnTo>
                  <a:lnTo>
                    <a:pt x="781" y="287"/>
                  </a:lnTo>
                  <a:lnTo>
                    <a:pt x="781" y="297"/>
                  </a:lnTo>
                  <a:lnTo>
                    <a:pt x="781" y="309"/>
                  </a:lnTo>
                  <a:lnTo>
                    <a:pt x="781" y="320"/>
                  </a:lnTo>
                  <a:lnTo>
                    <a:pt x="780" y="321"/>
                  </a:lnTo>
                  <a:lnTo>
                    <a:pt x="779" y="321"/>
                  </a:lnTo>
                  <a:lnTo>
                    <a:pt x="778" y="322"/>
                  </a:lnTo>
                  <a:lnTo>
                    <a:pt x="778" y="323"/>
                  </a:lnTo>
                  <a:lnTo>
                    <a:pt x="767" y="316"/>
                  </a:lnTo>
                  <a:lnTo>
                    <a:pt x="756" y="310"/>
                  </a:lnTo>
                  <a:lnTo>
                    <a:pt x="746" y="302"/>
                  </a:lnTo>
                  <a:lnTo>
                    <a:pt x="736" y="297"/>
                  </a:lnTo>
                  <a:lnTo>
                    <a:pt x="726" y="291"/>
                  </a:lnTo>
                  <a:lnTo>
                    <a:pt x="717" y="286"/>
                  </a:lnTo>
                  <a:lnTo>
                    <a:pt x="708" y="282"/>
                  </a:lnTo>
                  <a:lnTo>
                    <a:pt x="699" y="278"/>
                  </a:lnTo>
                  <a:lnTo>
                    <a:pt x="689" y="274"/>
                  </a:lnTo>
                  <a:lnTo>
                    <a:pt x="680" y="271"/>
                  </a:lnTo>
                  <a:lnTo>
                    <a:pt x="670" y="268"/>
                  </a:lnTo>
                  <a:lnTo>
                    <a:pt x="660" y="266"/>
                  </a:lnTo>
                  <a:lnTo>
                    <a:pt x="650" y="264"/>
                  </a:lnTo>
                  <a:lnTo>
                    <a:pt x="639" y="262"/>
                  </a:lnTo>
                  <a:lnTo>
                    <a:pt x="627" y="261"/>
                  </a:lnTo>
                  <a:lnTo>
                    <a:pt x="615" y="260"/>
                  </a:lnTo>
                  <a:lnTo>
                    <a:pt x="626" y="263"/>
                  </a:lnTo>
                  <a:lnTo>
                    <a:pt x="637" y="267"/>
                  </a:lnTo>
                  <a:lnTo>
                    <a:pt x="648" y="270"/>
                  </a:lnTo>
                  <a:lnTo>
                    <a:pt x="658" y="274"/>
                  </a:lnTo>
                  <a:lnTo>
                    <a:pt x="669" y="278"/>
                  </a:lnTo>
                  <a:lnTo>
                    <a:pt x="679" y="282"/>
                  </a:lnTo>
                  <a:lnTo>
                    <a:pt x="690" y="286"/>
                  </a:lnTo>
                  <a:lnTo>
                    <a:pt x="700" y="290"/>
                  </a:lnTo>
                  <a:lnTo>
                    <a:pt x="710" y="295"/>
                  </a:lnTo>
                  <a:lnTo>
                    <a:pt x="720" y="300"/>
                  </a:lnTo>
                  <a:lnTo>
                    <a:pt x="730" y="306"/>
                  </a:lnTo>
                  <a:lnTo>
                    <a:pt x="739" y="312"/>
                  </a:lnTo>
                  <a:lnTo>
                    <a:pt x="749" y="318"/>
                  </a:lnTo>
                  <a:lnTo>
                    <a:pt x="759" y="324"/>
                  </a:lnTo>
                  <a:lnTo>
                    <a:pt x="770" y="331"/>
                  </a:lnTo>
                  <a:lnTo>
                    <a:pt x="780" y="339"/>
                  </a:lnTo>
                  <a:lnTo>
                    <a:pt x="779" y="347"/>
                  </a:lnTo>
                  <a:lnTo>
                    <a:pt x="779" y="356"/>
                  </a:lnTo>
                  <a:lnTo>
                    <a:pt x="778" y="365"/>
                  </a:lnTo>
                  <a:lnTo>
                    <a:pt x="778" y="374"/>
                  </a:lnTo>
                  <a:lnTo>
                    <a:pt x="777" y="374"/>
                  </a:lnTo>
                  <a:lnTo>
                    <a:pt x="776" y="375"/>
                  </a:lnTo>
                  <a:lnTo>
                    <a:pt x="775" y="375"/>
                  </a:lnTo>
                  <a:lnTo>
                    <a:pt x="756" y="364"/>
                  </a:lnTo>
                  <a:lnTo>
                    <a:pt x="737" y="354"/>
                  </a:lnTo>
                  <a:lnTo>
                    <a:pt x="719" y="345"/>
                  </a:lnTo>
                  <a:lnTo>
                    <a:pt x="702" y="338"/>
                  </a:lnTo>
                  <a:lnTo>
                    <a:pt x="683" y="331"/>
                  </a:lnTo>
                  <a:lnTo>
                    <a:pt x="665" y="327"/>
                  </a:lnTo>
                  <a:lnTo>
                    <a:pt x="646" y="325"/>
                  </a:lnTo>
                  <a:lnTo>
                    <a:pt x="626" y="325"/>
                  </a:lnTo>
                  <a:lnTo>
                    <a:pt x="647" y="330"/>
                  </a:lnTo>
                  <a:lnTo>
                    <a:pt x="666" y="335"/>
                  </a:lnTo>
                  <a:lnTo>
                    <a:pt x="684" y="342"/>
                  </a:lnTo>
                  <a:lnTo>
                    <a:pt x="702" y="349"/>
                  </a:lnTo>
                  <a:lnTo>
                    <a:pt x="719" y="358"/>
                  </a:lnTo>
                  <a:lnTo>
                    <a:pt x="737" y="367"/>
                  </a:lnTo>
                  <a:lnTo>
                    <a:pt x="756" y="378"/>
                  </a:lnTo>
                  <a:lnTo>
                    <a:pt x="777" y="390"/>
                  </a:lnTo>
                  <a:lnTo>
                    <a:pt x="778" y="399"/>
                  </a:lnTo>
                  <a:lnTo>
                    <a:pt x="779" y="412"/>
                  </a:lnTo>
                  <a:lnTo>
                    <a:pt x="779" y="426"/>
                  </a:lnTo>
                  <a:lnTo>
                    <a:pt x="775" y="434"/>
                  </a:lnTo>
                  <a:lnTo>
                    <a:pt x="764" y="426"/>
                  </a:lnTo>
                  <a:lnTo>
                    <a:pt x="755" y="421"/>
                  </a:lnTo>
                  <a:lnTo>
                    <a:pt x="749" y="416"/>
                  </a:lnTo>
                  <a:lnTo>
                    <a:pt x="745" y="413"/>
                  </a:lnTo>
                  <a:lnTo>
                    <a:pt x="742" y="411"/>
                  </a:lnTo>
                  <a:lnTo>
                    <a:pt x="741" y="410"/>
                  </a:lnTo>
                  <a:lnTo>
                    <a:pt x="740" y="409"/>
                  </a:lnTo>
                  <a:lnTo>
                    <a:pt x="740" y="408"/>
                  </a:lnTo>
                  <a:lnTo>
                    <a:pt x="722" y="401"/>
                  </a:lnTo>
                  <a:lnTo>
                    <a:pt x="705" y="395"/>
                  </a:lnTo>
                  <a:lnTo>
                    <a:pt x="690" y="390"/>
                  </a:lnTo>
                  <a:lnTo>
                    <a:pt x="675" y="386"/>
                  </a:lnTo>
                  <a:lnTo>
                    <a:pt x="660" y="384"/>
                  </a:lnTo>
                  <a:lnTo>
                    <a:pt x="644" y="382"/>
                  </a:lnTo>
                  <a:lnTo>
                    <a:pt x="627" y="381"/>
                  </a:lnTo>
                  <a:lnTo>
                    <a:pt x="609" y="381"/>
                  </a:lnTo>
                  <a:lnTo>
                    <a:pt x="619" y="382"/>
                  </a:lnTo>
                  <a:lnTo>
                    <a:pt x="629" y="384"/>
                  </a:lnTo>
                  <a:lnTo>
                    <a:pt x="640" y="386"/>
                  </a:lnTo>
                  <a:lnTo>
                    <a:pt x="651" y="388"/>
                  </a:lnTo>
                  <a:lnTo>
                    <a:pt x="663" y="391"/>
                  </a:lnTo>
                  <a:lnTo>
                    <a:pt x="674" y="394"/>
                  </a:lnTo>
                  <a:lnTo>
                    <a:pt x="686" y="397"/>
                  </a:lnTo>
                  <a:lnTo>
                    <a:pt x="698" y="401"/>
                  </a:lnTo>
                  <a:lnTo>
                    <a:pt x="710" y="405"/>
                  </a:lnTo>
                  <a:lnTo>
                    <a:pt x="721" y="410"/>
                  </a:lnTo>
                  <a:lnTo>
                    <a:pt x="732" y="416"/>
                  </a:lnTo>
                  <a:lnTo>
                    <a:pt x="743" y="421"/>
                  </a:lnTo>
                  <a:lnTo>
                    <a:pt x="753" y="428"/>
                  </a:lnTo>
                  <a:lnTo>
                    <a:pt x="763" y="435"/>
                  </a:lnTo>
                  <a:lnTo>
                    <a:pt x="771" y="443"/>
                  </a:lnTo>
                  <a:lnTo>
                    <a:pt x="778" y="451"/>
                  </a:lnTo>
                  <a:lnTo>
                    <a:pt x="777" y="460"/>
                  </a:lnTo>
                  <a:lnTo>
                    <a:pt x="777" y="469"/>
                  </a:lnTo>
                  <a:lnTo>
                    <a:pt x="777" y="478"/>
                  </a:lnTo>
                  <a:lnTo>
                    <a:pt x="776" y="487"/>
                  </a:lnTo>
                  <a:lnTo>
                    <a:pt x="775" y="487"/>
                  </a:lnTo>
                  <a:lnTo>
                    <a:pt x="774" y="487"/>
                  </a:lnTo>
                  <a:lnTo>
                    <a:pt x="772" y="487"/>
                  </a:lnTo>
                  <a:lnTo>
                    <a:pt x="771" y="487"/>
                  </a:lnTo>
                  <a:lnTo>
                    <a:pt x="759" y="481"/>
                  </a:lnTo>
                  <a:lnTo>
                    <a:pt x="747" y="475"/>
                  </a:lnTo>
                  <a:lnTo>
                    <a:pt x="736" y="470"/>
                  </a:lnTo>
                  <a:lnTo>
                    <a:pt x="725" y="465"/>
                  </a:lnTo>
                  <a:lnTo>
                    <a:pt x="714" y="461"/>
                  </a:lnTo>
                  <a:lnTo>
                    <a:pt x="703" y="457"/>
                  </a:lnTo>
                  <a:lnTo>
                    <a:pt x="692" y="454"/>
                  </a:lnTo>
                  <a:lnTo>
                    <a:pt x="681" y="451"/>
                  </a:lnTo>
                  <a:lnTo>
                    <a:pt x="670" y="449"/>
                  </a:lnTo>
                  <a:lnTo>
                    <a:pt x="659" y="448"/>
                  </a:lnTo>
                  <a:lnTo>
                    <a:pt x="648" y="447"/>
                  </a:lnTo>
                  <a:lnTo>
                    <a:pt x="637" y="447"/>
                  </a:lnTo>
                  <a:lnTo>
                    <a:pt x="625" y="448"/>
                  </a:lnTo>
                  <a:lnTo>
                    <a:pt x="614" y="449"/>
                  </a:lnTo>
                  <a:lnTo>
                    <a:pt x="602" y="451"/>
                  </a:lnTo>
                  <a:lnTo>
                    <a:pt x="590" y="454"/>
                  </a:lnTo>
                  <a:lnTo>
                    <a:pt x="595" y="454"/>
                  </a:lnTo>
                  <a:lnTo>
                    <a:pt x="599" y="455"/>
                  </a:lnTo>
                  <a:lnTo>
                    <a:pt x="603" y="455"/>
                  </a:lnTo>
                  <a:lnTo>
                    <a:pt x="607" y="455"/>
                  </a:lnTo>
                  <a:lnTo>
                    <a:pt x="613" y="455"/>
                  </a:lnTo>
                  <a:lnTo>
                    <a:pt x="620" y="455"/>
                  </a:lnTo>
                  <a:lnTo>
                    <a:pt x="630" y="454"/>
                  </a:lnTo>
                  <a:lnTo>
                    <a:pt x="643" y="454"/>
                  </a:lnTo>
                  <a:lnTo>
                    <a:pt x="660" y="458"/>
                  </a:lnTo>
                  <a:lnTo>
                    <a:pt x="677" y="462"/>
                  </a:lnTo>
                  <a:lnTo>
                    <a:pt x="693" y="466"/>
                  </a:lnTo>
                  <a:lnTo>
                    <a:pt x="708" y="471"/>
                  </a:lnTo>
                  <a:lnTo>
                    <a:pt x="724" y="477"/>
                  </a:lnTo>
                  <a:lnTo>
                    <a:pt x="740" y="484"/>
                  </a:lnTo>
                  <a:lnTo>
                    <a:pt x="756" y="492"/>
                  </a:lnTo>
                  <a:lnTo>
                    <a:pt x="774" y="500"/>
                  </a:lnTo>
                  <a:lnTo>
                    <a:pt x="774" y="510"/>
                  </a:lnTo>
                  <a:lnTo>
                    <a:pt x="774" y="521"/>
                  </a:lnTo>
                  <a:lnTo>
                    <a:pt x="774" y="531"/>
                  </a:lnTo>
                  <a:lnTo>
                    <a:pt x="775" y="542"/>
                  </a:lnTo>
                  <a:lnTo>
                    <a:pt x="774" y="543"/>
                  </a:lnTo>
                  <a:lnTo>
                    <a:pt x="773" y="543"/>
                  </a:lnTo>
                  <a:lnTo>
                    <a:pt x="773" y="544"/>
                  </a:lnTo>
                  <a:lnTo>
                    <a:pt x="761" y="538"/>
                  </a:lnTo>
                  <a:lnTo>
                    <a:pt x="751" y="532"/>
                  </a:lnTo>
                  <a:lnTo>
                    <a:pt x="740" y="527"/>
                  </a:lnTo>
                  <a:lnTo>
                    <a:pt x="731" y="523"/>
                  </a:lnTo>
                  <a:lnTo>
                    <a:pt x="721" y="519"/>
                  </a:lnTo>
                  <a:lnTo>
                    <a:pt x="712" y="515"/>
                  </a:lnTo>
                  <a:lnTo>
                    <a:pt x="702" y="512"/>
                  </a:lnTo>
                  <a:lnTo>
                    <a:pt x="693" y="510"/>
                  </a:lnTo>
                  <a:lnTo>
                    <a:pt x="684" y="508"/>
                  </a:lnTo>
                  <a:lnTo>
                    <a:pt x="674" y="507"/>
                  </a:lnTo>
                  <a:lnTo>
                    <a:pt x="664" y="506"/>
                  </a:lnTo>
                  <a:lnTo>
                    <a:pt x="654" y="505"/>
                  </a:lnTo>
                  <a:lnTo>
                    <a:pt x="644" y="506"/>
                  </a:lnTo>
                  <a:lnTo>
                    <a:pt x="633" y="507"/>
                  </a:lnTo>
                  <a:lnTo>
                    <a:pt x="621" y="508"/>
                  </a:lnTo>
                  <a:lnTo>
                    <a:pt x="609" y="510"/>
                  </a:lnTo>
                  <a:lnTo>
                    <a:pt x="612" y="511"/>
                  </a:lnTo>
                  <a:lnTo>
                    <a:pt x="617" y="511"/>
                  </a:lnTo>
                  <a:lnTo>
                    <a:pt x="623" y="512"/>
                  </a:lnTo>
                  <a:lnTo>
                    <a:pt x="632" y="512"/>
                  </a:lnTo>
                  <a:lnTo>
                    <a:pt x="642" y="513"/>
                  </a:lnTo>
                  <a:lnTo>
                    <a:pt x="654" y="514"/>
                  </a:lnTo>
                  <a:lnTo>
                    <a:pt x="667" y="516"/>
                  </a:lnTo>
                  <a:lnTo>
                    <a:pt x="683" y="518"/>
                  </a:lnTo>
                  <a:lnTo>
                    <a:pt x="694" y="521"/>
                  </a:lnTo>
                  <a:lnTo>
                    <a:pt x="705" y="524"/>
                  </a:lnTo>
                  <a:lnTo>
                    <a:pt x="717" y="527"/>
                  </a:lnTo>
                  <a:lnTo>
                    <a:pt x="729" y="532"/>
                  </a:lnTo>
                  <a:lnTo>
                    <a:pt x="740" y="537"/>
                  </a:lnTo>
                  <a:lnTo>
                    <a:pt x="751" y="543"/>
                  </a:lnTo>
                  <a:lnTo>
                    <a:pt x="763" y="550"/>
                  </a:lnTo>
                  <a:lnTo>
                    <a:pt x="773" y="558"/>
                  </a:lnTo>
                  <a:lnTo>
                    <a:pt x="773" y="568"/>
                  </a:lnTo>
                  <a:lnTo>
                    <a:pt x="773" y="579"/>
                  </a:lnTo>
                  <a:lnTo>
                    <a:pt x="772" y="590"/>
                  </a:lnTo>
                  <a:lnTo>
                    <a:pt x="772" y="600"/>
                  </a:lnTo>
                  <a:lnTo>
                    <a:pt x="771" y="601"/>
                  </a:lnTo>
                  <a:lnTo>
                    <a:pt x="770" y="601"/>
                  </a:lnTo>
                  <a:lnTo>
                    <a:pt x="770" y="602"/>
                  </a:lnTo>
                  <a:lnTo>
                    <a:pt x="748" y="592"/>
                  </a:lnTo>
                  <a:lnTo>
                    <a:pt x="729" y="584"/>
                  </a:lnTo>
                  <a:lnTo>
                    <a:pt x="711" y="576"/>
                  </a:lnTo>
                  <a:lnTo>
                    <a:pt x="694" y="570"/>
                  </a:lnTo>
                  <a:lnTo>
                    <a:pt x="677" y="566"/>
                  </a:lnTo>
                  <a:lnTo>
                    <a:pt x="659" y="562"/>
                  </a:lnTo>
                  <a:lnTo>
                    <a:pt x="640" y="560"/>
                  </a:lnTo>
                  <a:lnTo>
                    <a:pt x="618" y="559"/>
                  </a:lnTo>
                  <a:lnTo>
                    <a:pt x="614" y="560"/>
                  </a:lnTo>
                  <a:lnTo>
                    <a:pt x="609" y="561"/>
                  </a:lnTo>
                  <a:lnTo>
                    <a:pt x="605" y="561"/>
                  </a:lnTo>
                  <a:lnTo>
                    <a:pt x="600" y="562"/>
                  </a:lnTo>
                  <a:lnTo>
                    <a:pt x="596" y="563"/>
                  </a:lnTo>
                  <a:lnTo>
                    <a:pt x="591" y="564"/>
                  </a:lnTo>
                  <a:lnTo>
                    <a:pt x="587" y="565"/>
                  </a:lnTo>
                  <a:lnTo>
                    <a:pt x="582" y="566"/>
                  </a:lnTo>
                  <a:lnTo>
                    <a:pt x="595" y="566"/>
                  </a:lnTo>
                  <a:lnTo>
                    <a:pt x="607" y="566"/>
                  </a:lnTo>
                  <a:lnTo>
                    <a:pt x="620" y="566"/>
                  </a:lnTo>
                  <a:lnTo>
                    <a:pt x="632" y="567"/>
                  </a:lnTo>
                  <a:lnTo>
                    <a:pt x="644" y="568"/>
                  </a:lnTo>
                  <a:lnTo>
                    <a:pt x="656" y="570"/>
                  </a:lnTo>
                  <a:lnTo>
                    <a:pt x="668" y="572"/>
                  </a:lnTo>
                  <a:lnTo>
                    <a:pt x="680" y="574"/>
                  </a:lnTo>
                  <a:lnTo>
                    <a:pt x="692" y="578"/>
                  </a:lnTo>
                  <a:lnTo>
                    <a:pt x="703" y="582"/>
                  </a:lnTo>
                  <a:lnTo>
                    <a:pt x="715" y="586"/>
                  </a:lnTo>
                  <a:lnTo>
                    <a:pt x="727" y="591"/>
                  </a:lnTo>
                  <a:lnTo>
                    <a:pt x="738" y="596"/>
                  </a:lnTo>
                  <a:lnTo>
                    <a:pt x="749" y="602"/>
                  </a:lnTo>
                  <a:lnTo>
                    <a:pt x="761" y="609"/>
                  </a:lnTo>
                  <a:lnTo>
                    <a:pt x="773" y="617"/>
                  </a:lnTo>
                  <a:lnTo>
                    <a:pt x="771" y="625"/>
                  </a:lnTo>
                  <a:lnTo>
                    <a:pt x="769" y="633"/>
                  </a:lnTo>
                  <a:lnTo>
                    <a:pt x="768" y="642"/>
                  </a:lnTo>
                  <a:lnTo>
                    <a:pt x="766" y="650"/>
                  </a:lnTo>
                  <a:lnTo>
                    <a:pt x="750" y="641"/>
                  </a:lnTo>
                  <a:lnTo>
                    <a:pt x="737" y="633"/>
                  </a:lnTo>
                  <a:lnTo>
                    <a:pt x="724" y="627"/>
                  </a:lnTo>
                  <a:lnTo>
                    <a:pt x="712" y="622"/>
                  </a:lnTo>
                  <a:lnTo>
                    <a:pt x="699" y="618"/>
                  </a:lnTo>
                  <a:lnTo>
                    <a:pt x="686" y="614"/>
                  </a:lnTo>
                  <a:lnTo>
                    <a:pt x="672" y="611"/>
                  </a:lnTo>
                  <a:lnTo>
                    <a:pt x="656" y="608"/>
                  </a:lnTo>
                  <a:lnTo>
                    <a:pt x="644" y="607"/>
                  </a:lnTo>
                  <a:lnTo>
                    <a:pt x="634" y="607"/>
                  </a:lnTo>
                  <a:lnTo>
                    <a:pt x="624" y="607"/>
                  </a:lnTo>
                  <a:lnTo>
                    <a:pt x="617" y="607"/>
                  </a:lnTo>
                  <a:lnTo>
                    <a:pt x="610" y="607"/>
                  </a:lnTo>
                  <a:lnTo>
                    <a:pt x="604" y="607"/>
                  </a:lnTo>
                  <a:lnTo>
                    <a:pt x="599" y="607"/>
                  </a:lnTo>
                  <a:lnTo>
                    <a:pt x="595" y="607"/>
                  </a:lnTo>
                  <a:lnTo>
                    <a:pt x="595" y="608"/>
                  </a:lnTo>
                  <a:lnTo>
                    <a:pt x="596" y="609"/>
                  </a:lnTo>
                  <a:lnTo>
                    <a:pt x="596" y="611"/>
                  </a:lnTo>
                  <a:lnTo>
                    <a:pt x="596" y="612"/>
                  </a:lnTo>
                  <a:lnTo>
                    <a:pt x="607" y="611"/>
                  </a:lnTo>
                  <a:lnTo>
                    <a:pt x="618" y="611"/>
                  </a:lnTo>
                  <a:lnTo>
                    <a:pt x="629" y="611"/>
                  </a:lnTo>
                  <a:lnTo>
                    <a:pt x="640" y="612"/>
                  </a:lnTo>
                  <a:lnTo>
                    <a:pt x="651" y="614"/>
                  </a:lnTo>
                  <a:lnTo>
                    <a:pt x="662" y="616"/>
                  </a:lnTo>
                  <a:lnTo>
                    <a:pt x="673" y="619"/>
                  </a:lnTo>
                  <a:lnTo>
                    <a:pt x="684" y="622"/>
                  </a:lnTo>
                  <a:lnTo>
                    <a:pt x="694" y="626"/>
                  </a:lnTo>
                  <a:lnTo>
                    <a:pt x="704" y="631"/>
                  </a:lnTo>
                  <a:lnTo>
                    <a:pt x="715" y="635"/>
                  </a:lnTo>
                  <a:lnTo>
                    <a:pt x="725" y="640"/>
                  </a:lnTo>
                  <a:lnTo>
                    <a:pt x="735" y="645"/>
                  </a:lnTo>
                  <a:lnTo>
                    <a:pt x="745" y="651"/>
                  </a:lnTo>
                  <a:lnTo>
                    <a:pt x="755" y="657"/>
                  </a:lnTo>
                  <a:lnTo>
                    <a:pt x="766" y="663"/>
                  </a:lnTo>
                  <a:lnTo>
                    <a:pt x="765" y="683"/>
                  </a:lnTo>
                  <a:lnTo>
                    <a:pt x="764" y="693"/>
                  </a:lnTo>
                  <a:lnTo>
                    <a:pt x="764" y="697"/>
                  </a:lnTo>
                  <a:lnTo>
                    <a:pt x="763" y="699"/>
                  </a:lnTo>
                  <a:lnTo>
                    <a:pt x="749" y="692"/>
                  </a:lnTo>
                  <a:lnTo>
                    <a:pt x="736" y="685"/>
                  </a:lnTo>
                  <a:lnTo>
                    <a:pt x="723" y="679"/>
                  </a:lnTo>
                  <a:lnTo>
                    <a:pt x="711" y="673"/>
                  </a:lnTo>
                  <a:lnTo>
                    <a:pt x="700" y="669"/>
                  </a:lnTo>
                  <a:lnTo>
                    <a:pt x="688" y="665"/>
                  </a:lnTo>
                  <a:lnTo>
                    <a:pt x="677" y="661"/>
                  </a:lnTo>
                  <a:lnTo>
                    <a:pt x="665" y="659"/>
                  </a:lnTo>
                  <a:lnTo>
                    <a:pt x="654" y="657"/>
                  </a:lnTo>
                  <a:lnTo>
                    <a:pt x="642" y="655"/>
                  </a:lnTo>
                  <a:lnTo>
                    <a:pt x="630" y="654"/>
                  </a:lnTo>
                  <a:lnTo>
                    <a:pt x="618" y="653"/>
                  </a:lnTo>
                  <a:lnTo>
                    <a:pt x="605" y="653"/>
                  </a:lnTo>
                  <a:lnTo>
                    <a:pt x="591" y="654"/>
                  </a:lnTo>
                  <a:lnTo>
                    <a:pt x="577" y="655"/>
                  </a:lnTo>
                  <a:lnTo>
                    <a:pt x="562" y="656"/>
                  </a:lnTo>
                  <a:lnTo>
                    <a:pt x="565" y="657"/>
                  </a:lnTo>
                  <a:lnTo>
                    <a:pt x="568" y="657"/>
                  </a:lnTo>
                  <a:lnTo>
                    <a:pt x="571" y="658"/>
                  </a:lnTo>
                  <a:lnTo>
                    <a:pt x="576" y="658"/>
                  </a:lnTo>
                  <a:lnTo>
                    <a:pt x="583" y="659"/>
                  </a:lnTo>
                  <a:lnTo>
                    <a:pt x="594" y="659"/>
                  </a:lnTo>
                  <a:lnTo>
                    <a:pt x="608" y="660"/>
                  </a:lnTo>
                  <a:lnTo>
                    <a:pt x="627" y="661"/>
                  </a:lnTo>
                  <a:lnTo>
                    <a:pt x="644" y="664"/>
                  </a:lnTo>
                  <a:lnTo>
                    <a:pt x="661" y="667"/>
                  </a:lnTo>
                  <a:lnTo>
                    <a:pt x="680" y="671"/>
                  </a:lnTo>
                  <a:lnTo>
                    <a:pt x="698" y="676"/>
                  </a:lnTo>
                  <a:lnTo>
                    <a:pt x="716" y="683"/>
                  </a:lnTo>
                  <a:lnTo>
                    <a:pt x="733" y="691"/>
                  </a:lnTo>
                  <a:lnTo>
                    <a:pt x="749" y="701"/>
                  </a:lnTo>
                  <a:lnTo>
                    <a:pt x="764" y="713"/>
                  </a:lnTo>
                  <a:lnTo>
                    <a:pt x="763" y="723"/>
                  </a:lnTo>
                  <a:lnTo>
                    <a:pt x="763" y="732"/>
                  </a:lnTo>
                  <a:lnTo>
                    <a:pt x="763" y="742"/>
                  </a:lnTo>
                  <a:lnTo>
                    <a:pt x="763" y="752"/>
                  </a:lnTo>
                  <a:lnTo>
                    <a:pt x="756" y="751"/>
                  </a:lnTo>
                  <a:lnTo>
                    <a:pt x="748" y="747"/>
                  </a:lnTo>
                  <a:lnTo>
                    <a:pt x="739" y="742"/>
                  </a:lnTo>
                  <a:lnTo>
                    <a:pt x="730" y="736"/>
                  </a:lnTo>
                  <a:lnTo>
                    <a:pt x="721" y="730"/>
                  </a:lnTo>
                  <a:lnTo>
                    <a:pt x="712" y="725"/>
                  </a:lnTo>
                  <a:lnTo>
                    <a:pt x="706" y="720"/>
                  </a:lnTo>
                  <a:lnTo>
                    <a:pt x="701" y="717"/>
                  </a:lnTo>
                  <a:lnTo>
                    <a:pt x="683" y="710"/>
                  </a:lnTo>
                  <a:lnTo>
                    <a:pt x="666" y="704"/>
                  </a:lnTo>
                  <a:lnTo>
                    <a:pt x="649" y="700"/>
                  </a:lnTo>
                  <a:lnTo>
                    <a:pt x="633" y="696"/>
                  </a:lnTo>
                  <a:lnTo>
                    <a:pt x="616" y="694"/>
                  </a:lnTo>
                  <a:lnTo>
                    <a:pt x="599" y="693"/>
                  </a:lnTo>
                  <a:lnTo>
                    <a:pt x="582" y="692"/>
                  </a:lnTo>
                  <a:lnTo>
                    <a:pt x="564" y="691"/>
                  </a:lnTo>
                  <a:lnTo>
                    <a:pt x="566" y="692"/>
                  </a:lnTo>
                  <a:lnTo>
                    <a:pt x="569" y="693"/>
                  </a:lnTo>
                  <a:lnTo>
                    <a:pt x="571" y="694"/>
                  </a:lnTo>
                  <a:lnTo>
                    <a:pt x="573" y="695"/>
                  </a:lnTo>
                  <a:lnTo>
                    <a:pt x="585" y="697"/>
                  </a:lnTo>
                  <a:lnTo>
                    <a:pt x="597" y="698"/>
                  </a:lnTo>
                  <a:lnTo>
                    <a:pt x="610" y="700"/>
                  </a:lnTo>
                  <a:lnTo>
                    <a:pt x="622" y="703"/>
                  </a:lnTo>
                  <a:lnTo>
                    <a:pt x="634" y="705"/>
                  </a:lnTo>
                  <a:lnTo>
                    <a:pt x="647" y="708"/>
                  </a:lnTo>
                  <a:lnTo>
                    <a:pt x="659" y="712"/>
                  </a:lnTo>
                  <a:lnTo>
                    <a:pt x="671" y="715"/>
                  </a:lnTo>
                  <a:lnTo>
                    <a:pt x="683" y="720"/>
                  </a:lnTo>
                  <a:lnTo>
                    <a:pt x="695" y="725"/>
                  </a:lnTo>
                  <a:lnTo>
                    <a:pt x="707" y="730"/>
                  </a:lnTo>
                  <a:lnTo>
                    <a:pt x="718" y="736"/>
                  </a:lnTo>
                  <a:lnTo>
                    <a:pt x="729" y="742"/>
                  </a:lnTo>
                  <a:lnTo>
                    <a:pt x="740" y="749"/>
                  </a:lnTo>
                  <a:lnTo>
                    <a:pt x="751" y="757"/>
                  </a:lnTo>
                  <a:lnTo>
                    <a:pt x="761" y="766"/>
                  </a:lnTo>
                  <a:lnTo>
                    <a:pt x="761" y="774"/>
                  </a:lnTo>
                  <a:lnTo>
                    <a:pt x="763" y="783"/>
                  </a:lnTo>
                  <a:lnTo>
                    <a:pt x="763" y="792"/>
                  </a:lnTo>
                  <a:lnTo>
                    <a:pt x="763" y="800"/>
                  </a:lnTo>
                  <a:lnTo>
                    <a:pt x="761" y="801"/>
                  </a:lnTo>
                  <a:lnTo>
                    <a:pt x="760" y="801"/>
                  </a:lnTo>
                  <a:lnTo>
                    <a:pt x="759" y="802"/>
                  </a:lnTo>
                  <a:lnTo>
                    <a:pt x="759" y="803"/>
                  </a:lnTo>
                  <a:lnTo>
                    <a:pt x="752" y="799"/>
                  </a:lnTo>
                  <a:lnTo>
                    <a:pt x="746" y="794"/>
                  </a:lnTo>
                  <a:lnTo>
                    <a:pt x="739" y="790"/>
                  </a:lnTo>
                  <a:lnTo>
                    <a:pt x="732" y="785"/>
                  </a:lnTo>
                  <a:lnTo>
                    <a:pt x="725" y="781"/>
                  </a:lnTo>
                  <a:lnTo>
                    <a:pt x="719" y="776"/>
                  </a:lnTo>
                  <a:lnTo>
                    <a:pt x="712" y="772"/>
                  </a:lnTo>
                  <a:lnTo>
                    <a:pt x="706" y="768"/>
                  </a:lnTo>
                  <a:lnTo>
                    <a:pt x="686" y="759"/>
                  </a:lnTo>
                  <a:lnTo>
                    <a:pt x="668" y="753"/>
                  </a:lnTo>
                  <a:lnTo>
                    <a:pt x="650" y="748"/>
                  </a:lnTo>
                  <a:lnTo>
                    <a:pt x="633" y="744"/>
                  </a:lnTo>
                  <a:lnTo>
                    <a:pt x="616" y="743"/>
                  </a:lnTo>
                  <a:lnTo>
                    <a:pt x="598" y="742"/>
                  </a:lnTo>
                  <a:lnTo>
                    <a:pt x="579" y="743"/>
                  </a:lnTo>
                  <a:lnTo>
                    <a:pt x="558" y="744"/>
                  </a:lnTo>
                  <a:lnTo>
                    <a:pt x="559" y="744"/>
                  </a:lnTo>
                  <a:lnTo>
                    <a:pt x="560" y="745"/>
                  </a:lnTo>
                  <a:lnTo>
                    <a:pt x="561" y="746"/>
                  </a:lnTo>
                  <a:lnTo>
                    <a:pt x="576" y="747"/>
                  </a:lnTo>
                  <a:lnTo>
                    <a:pt x="591" y="748"/>
                  </a:lnTo>
                  <a:lnTo>
                    <a:pt x="604" y="749"/>
                  </a:lnTo>
                  <a:lnTo>
                    <a:pt x="618" y="751"/>
                  </a:lnTo>
                  <a:lnTo>
                    <a:pt x="630" y="753"/>
                  </a:lnTo>
                  <a:lnTo>
                    <a:pt x="643" y="756"/>
                  </a:lnTo>
                  <a:lnTo>
                    <a:pt x="655" y="759"/>
                  </a:lnTo>
                  <a:lnTo>
                    <a:pt x="666" y="763"/>
                  </a:lnTo>
                  <a:lnTo>
                    <a:pt x="678" y="768"/>
                  </a:lnTo>
                  <a:lnTo>
                    <a:pt x="689" y="773"/>
                  </a:lnTo>
                  <a:lnTo>
                    <a:pt x="701" y="779"/>
                  </a:lnTo>
                  <a:lnTo>
                    <a:pt x="712" y="785"/>
                  </a:lnTo>
                  <a:lnTo>
                    <a:pt x="724" y="792"/>
                  </a:lnTo>
                  <a:lnTo>
                    <a:pt x="736" y="800"/>
                  </a:lnTo>
                  <a:lnTo>
                    <a:pt x="748" y="809"/>
                  </a:lnTo>
                  <a:lnTo>
                    <a:pt x="761" y="819"/>
                  </a:lnTo>
                  <a:lnTo>
                    <a:pt x="763" y="825"/>
                  </a:lnTo>
                  <a:lnTo>
                    <a:pt x="764" y="836"/>
                  </a:lnTo>
                  <a:lnTo>
                    <a:pt x="764" y="847"/>
                  </a:lnTo>
                  <a:lnTo>
                    <a:pt x="759" y="855"/>
                  </a:lnTo>
                  <a:lnTo>
                    <a:pt x="746" y="845"/>
                  </a:lnTo>
                  <a:lnTo>
                    <a:pt x="733" y="837"/>
                  </a:lnTo>
                  <a:lnTo>
                    <a:pt x="720" y="830"/>
                  </a:lnTo>
                  <a:lnTo>
                    <a:pt x="708" y="822"/>
                  </a:lnTo>
                  <a:lnTo>
                    <a:pt x="696" y="816"/>
                  </a:lnTo>
                  <a:lnTo>
                    <a:pt x="684" y="810"/>
                  </a:lnTo>
                  <a:lnTo>
                    <a:pt x="672" y="805"/>
                  </a:lnTo>
                  <a:lnTo>
                    <a:pt x="660" y="801"/>
                  </a:lnTo>
                  <a:lnTo>
                    <a:pt x="647" y="797"/>
                  </a:lnTo>
                  <a:lnTo>
                    <a:pt x="635" y="794"/>
                  </a:lnTo>
                  <a:lnTo>
                    <a:pt x="622" y="792"/>
                  </a:lnTo>
                  <a:lnTo>
                    <a:pt x="609" y="790"/>
                  </a:lnTo>
                  <a:lnTo>
                    <a:pt x="596" y="789"/>
                  </a:lnTo>
                  <a:lnTo>
                    <a:pt x="582" y="789"/>
                  </a:lnTo>
                  <a:lnTo>
                    <a:pt x="567" y="790"/>
                  </a:lnTo>
                  <a:lnTo>
                    <a:pt x="552" y="791"/>
                  </a:lnTo>
                  <a:lnTo>
                    <a:pt x="552" y="792"/>
                  </a:lnTo>
                  <a:lnTo>
                    <a:pt x="551" y="792"/>
                  </a:lnTo>
                  <a:lnTo>
                    <a:pt x="551" y="793"/>
                  </a:lnTo>
                  <a:lnTo>
                    <a:pt x="558" y="793"/>
                  </a:lnTo>
                  <a:lnTo>
                    <a:pt x="566" y="794"/>
                  </a:lnTo>
                  <a:lnTo>
                    <a:pt x="573" y="794"/>
                  </a:lnTo>
                  <a:lnTo>
                    <a:pt x="581" y="794"/>
                  </a:lnTo>
                  <a:lnTo>
                    <a:pt x="588" y="795"/>
                  </a:lnTo>
                  <a:lnTo>
                    <a:pt x="596" y="795"/>
                  </a:lnTo>
                  <a:lnTo>
                    <a:pt x="603" y="796"/>
                  </a:lnTo>
                  <a:lnTo>
                    <a:pt x="611" y="796"/>
                  </a:lnTo>
                  <a:lnTo>
                    <a:pt x="631" y="801"/>
                  </a:lnTo>
                  <a:lnTo>
                    <a:pt x="651" y="807"/>
                  </a:lnTo>
                  <a:lnTo>
                    <a:pt x="669" y="815"/>
                  </a:lnTo>
                  <a:lnTo>
                    <a:pt x="687" y="823"/>
                  </a:lnTo>
                  <a:lnTo>
                    <a:pt x="705" y="833"/>
                  </a:lnTo>
                  <a:lnTo>
                    <a:pt x="723" y="844"/>
                  </a:lnTo>
                  <a:lnTo>
                    <a:pt x="741" y="856"/>
                  </a:lnTo>
                  <a:lnTo>
                    <a:pt x="760" y="868"/>
                  </a:lnTo>
                  <a:lnTo>
                    <a:pt x="760" y="874"/>
                  </a:lnTo>
                  <a:lnTo>
                    <a:pt x="761" y="884"/>
                  </a:lnTo>
                  <a:lnTo>
                    <a:pt x="760" y="895"/>
                  </a:lnTo>
                  <a:lnTo>
                    <a:pt x="757" y="902"/>
                  </a:lnTo>
                  <a:lnTo>
                    <a:pt x="741" y="891"/>
                  </a:lnTo>
                  <a:lnTo>
                    <a:pt x="723" y="878"/>
                  </a:lnTo>
                  <a:lnTo>
                    <a:pt x="705" y="866"/>
                  </a:lnTo>
                  <a:lnTo>
                    <a:pt x="686" y="855"/>
                  </a:lnTo>
                  <a:lnTo>
                    <a:pt x="667" y="844"/>
                  </a:lnTo>
                  <a:lnTo>
                    <a:pt x="647" y="836"/>
                  </a:lnTo>
                  <a:lnTo>
                    <a:pt x="628" y="831"/>
                  </a:lnTo>
                  <a:lnTo>
                    <a:pt x="609" y="830"/>
                  </a:lnTo>
                  <a:lnTo>
                    <a:pt x="631" y="839"/>
                  </a:lnTo>
                  <a:lnTo>
                    <a:pt x="650" y="849"/>
                  </a:lnTo>
                  <a:lnTo>
                    <a:pt x="669" y="859"/>
                  </a:lnTo>
                  <a:lnTo>
                    <a:pt x="686" y="868"/>
                  </a:lnTo>
                  <a:lnTo>
                    <a:pt x="703" y="879"/>
                  </a:lnTo>
                  <a:lnTo>
                    <a:pt x="721" y="890"/>
                  </a:lnTo>
                  <a:lnTo>
                    <a:pt x="739" y="903"/>
                  </a:lnTo>
                  <a:lnTo>
                    <a:pt x="759" y="918"/>
                  </a:lnTo>
                  <a:lnTo>
                    <a:pt x="758" y="923"/>
                  </a:lnTo>
                  <a:lnTo>
                    <a:pt x="758" y="928"/>
                  </a:lnTo>
                  <a:lnTo>
                    <a:pt x="758" y="934"/>
                  </a:lnTo>
                  <a:lnTo>
                    <a:pt x="758" y="939"/>
                  </a:lnTo>
                  <a:lnTo>
                    <a:pt x="754" y="942"/>
                  </a:lnTo>
                  <a:lnTo>
                    <a:pt x="752" y="943"/>
                  </a:lnTo>
                  <a:lnTo>
                    <a:pt x="751" y="943"/>
                  </a:lnTo>
                  <a:lnTo>
                    <a:pt x="750" y="9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000" dirty="0"/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2744" y="1344"/>
              <a:ext cx="1043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2925" y="2841"/>
              <a:ext cx="635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096275" y="1907017"/>
            <a:ext cx="66415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</a:rPr>
              <a:t>Unit 5.Step 3. Our body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11025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</a:rPr>
              <a:t>Let`s watch a video about</a:t>
            </a:r>
          </a:p>
          <a:p>
            <a:pPr algn="ctr"/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</a:rPr>
              <a:t>parts of the body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2050" name="Picture 2" descr="https://www.intenziv.com/uploads/page_images/my%20face%20my%20body%20poster%20-83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5701" r="50161" b="6577"/>
          <a:stretch/>
        </p:blipFill>
        <p:spPr bwMode="auto">
          <a:xfrm>
            <a:off x="211204" y="2543104"/>
            <a:ext cx="2256211" cy="28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ntenziv.com/uploads/page_images/my%20face%20my%20body%20poster%20-83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9" t="5514" r="4691" b="2741"/>
          <a:stretch/>
        </p:blipFill>
        <p:spPr bwMode="auto">
          <a:xfrm>
            <a:off x="2987824" y="2059476"/>
            <a:ext cx="2964167" cy="42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lipart-library.com/images/rTLqkjB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60" y="2543104"/>
            <a:ext cx="2349865" cy="27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New words:</a:t>
            </a:r>
            <a:endParaRPr lang="ru-RU" sz="4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ru-RU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бас</a:t>
            </a: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 –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көздер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құлақтар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мұрын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-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тіс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–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 -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–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мойын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қолдар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аяқтар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– </a:t>
            </a:r>
            <a:r>
              <a:rPr lang="kk-KZ" sz="9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тізе</a:t>
            </a:r>
            <a:endParaRPr lang="en-US" sz="9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15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Work in groups</a:t>
            </a:r>
            <a:r>
              <a:rPr lang="ru-RU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Make a poster</a:t>
            </a:r>
            <a:endParaRPr lang="ru-RU" sz="4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3" descr="HH006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127" y="2041404"/>
            <a:ext cx="3857631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H0062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88" y="4149080"/>
            <a:ext cx="3714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00956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3" y="1285878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72701" y="2137398"/>
            <a:ext cx="2670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  - group. </a:t>
            </a:r>
            <a:endParaRPr lang="en-US" sz="2400" b="1" dirty="0" smtClean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Match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words with the </a:t>
            </a:r>
            <a:r>
              <a:rPr 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pictures. Write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parts of the body</a:t>
            </a:r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368" y="4257962"/>
            <a:ext cx="2305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II – group. </a:t>
            </a:r>
            <a:endParaRPr lang="en-US" sz="2400" b="1" dirty="0" smtClean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and say</a:t>
            </a:r>
            <a:endParaRPr lang="ru-RU" sz="2400" b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4990853"/>
            <a:ext cx="1365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7788101" y="3260016"/>
            <a:ext cx="1500188" cy="1000125"/>
          </a:xfrm>
          <a:prstGeom prst="cloudCallout">
            <a:avLst>
              <a:gd name="adj1" fmla="val 25499"/>
              <a:gd name="adj2" fmla="val 180926"/>
            </a:avLst>
          </a:prstGeom>
          <a:solidFill>
            <a:srgbClr val="66FFFF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4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уреттер\patch-clipart-ki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56017" cy="46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www.seekpng.com/png/detail/15-155214_cute-cartoon-girl-png-image-cute-do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7" t="5444" r="20789" b="3657"/>
          <a:stretch/>
        </p:blipFill>
        <p:spPr bwMode="auto">
          <a:xfrm>
            <a:off x="6084168" y="1628800"/>
            <a:ext cx="2900736" cy="46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74859" y="-7032"/>
            <a:ext cx="9453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I-group. Match 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words with the pictures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parts of the </a:t>
            </a:r>
            <a:r>
              <a:rPr lang="ru-RU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body </a:t>
            </a:r>
            <a:endParaRPr lang="en-US" sz="3600" b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4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0859" r="88676" b="43390"/>
          <a:stretch/>
        </p:blipFill>
        <p:spPr bwMode="auto">
          <a:xfrm>
            <a:off x="2963532" y="2276475"/>
            <a:ext cx="623455" cy="8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2446" r="59362" b="64756"/>
          <a:stretch/>
        </p:blipFill>
        <p:spPr bwMode="auto">
          <a:xfrm>
            <a:off x="4846413" y="5176679"/>
            <a:ext cx="1094510" cy="7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8" t="74425" r="50104" b="15484"/>
          <a:stretch/>
        </p:blipFill>
        <p:spPr bwMode="auto">
          <a:xfrm>
            <a:off x="2807537" y="3418549"/>
            <a:ext cx="1489363" cy="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39583" r="36497" b="52321"/>
          <a:stretch/>
        </p:blipFill>
        <p:spPr bwMode="auto">
          <a:xfrm>
            <a:off x="4795573" y="1595634"/>
            <a:ext cx="1198091" cy="6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76503" r="81955" b="12632"/>
          <a:stretch/>
        </p:blipFill>
        <p:spPr bwMode="auto">
          <a:xfrm>
            <a:off x="4686286" y="4295214"/>
            <a:ext cx="1149927" cy="5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2" t="69650" r="36213" b="22067"/>
          <a:stretch/>
        </p:blipFill>
        <p:spPr bwMode="auto">
          <a:xfrm>
            <a:off x="2861992" y="5229200"/>
            <a:ext cx="1230455" cy="6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6" t="40956" r="49985" b="50676"/>
          <a:stretch/>
        </p:blipFill>
        <p:spPr bwMode="auto">
          <a:xfrm>
            <a:off x="4868417" y="2367995"/>
            <a:ext cx="942109" cy="4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24938" r="4085" b="66945"/>
          <a:stretch/>
        </p:blipFill>
        <p:spPr bwMode="auto">
          <a:xfrm>
            <a:off x="3578760" y="6026654"/>
            <a:ext cx="1717692" cy="5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36687" r="5401" b="53158"/>
          <a:stretch/>
        </p:blipFill>
        <p:spPr bwMode="auto">
          <a:xfrm>
            <a:off x="2963532" y="4295214"/>
            <a:ext cx="1230455" cy="5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58473" r="5401" b="29094"/>
          <a:stretch/>
        </p:blipFill>
        <p:spPr bwMode="auto">
          <a:xfrm>
            <a:off x="4605757" y="3163166"/>
            <a:ext cx="1230456" cy="69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70907" r="3972" b="22029"/>
          <a:stretch/>
        </p:blipFill>
        <p:spPr bwMode="auto">
          <a:xfrm>
            <a:off x="2963532" y="1747294"/>
            <a:ext cx="1353594" cy="3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22446" r="59362" b="64756"/>
          <a:stretch/>
        </p:blipFill>
        <p:spPr bwMode="auto">
          <a:xfrm>
            <a:off x="5874326" y="838070"/>
            <a:ext cx="1094510" cy="7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0859" r="88676" b="43390"/>
          <a:stretch/>
        </p:blipFill>
        <p:spPr bwMode="auto">
          <a:xfrm>
            <a:off x="1786282" y="698324"/>
            <a:ext cx="829429" cy="11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76503" r="81955" b="12632"/>
          <a:stretch/>
        </p:blipFill>
        <p:spPr bwMode="auto">
          <a:xfrm>
            <a:off x="1451184" y="2798618"/>
            <a:ext cx="1149927" cy="5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6" t="40956" r="49985" b="50676"/>
          <a:stretch/>
        </p:blipFill>
        <p:spPr bwMode="auto">
          <a:xfrm>
            <a:off x="5783948" y="2279041"/>
            <a:ext cx="942109" cy="4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8" t="74425" r="50104" b="15484"/>
          <a:stretch/>
        </p:blipFill>
        <p:spPr bwMode="auto">
          <a:xfrm>
            <a:off x="5918447" y="3096491"/>
            <a:ext cx="1489363" cy="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39583" r="36497" b="52321"/>
          <a:stretch/>
        </p:blipFill>
        <p:spPr bwMode="auto">
          <a:xfrm>
            <a:off x="1403648" y="4643016"/>
            <a:ext cx="1212063" cy="6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суреттер\patch-clipart-kid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4" y="991264"/>
            <a:ext cx="3213362" cy="57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24938" r="4085" b="66945"/>
          <a:stretch/>
        </p:blipFill>
        <p:spPr bwMode="auto">
          <a:xfrm>
            <a:off x="3373419" y="817158"/>
            <a:ext cx="1717692" cy="5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58473" r="5401" b="29094"/>
          <a:stretch/>
        </p:blipFill>
        <p:spPr bwMode="auto">
          <a:xfrm>
            <a:off x="5887112" y="4165816"/>
            <a:ext cx="1677889" cy="9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70907" r="3972" b="22029"/>
          <a:stretch/>
        </p:blipFill>
        <p:spPr bwMode="auto">
          <a:xfrm>
            <a:off x="5162149" y="6388518"/>
            <a:ext cx="1353594" cy="3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5" t="36687" r="5401" b="53158"/>
          <a:stretch/>
        </p:blipFill>
        <p:spPr bwMode="auto">
          <a:xfrm>
            <a:off x="4574453" y="3121308"/>
            <a:ext cx="1175391" cy="5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1.bp.blogspot.com/-x-aUzBMeJIo/VGs4xsy2pWI/AAAAAAAAAqY/fHIAnnvc9P0/s1600/my%2Bface%2Bmy%2Bbody%2Bposter%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2" t="69650" r="36213" b="22067"/>
          <a:stretch/>
        </p:blipFill>
        <p:spPr bwMode="auto">
          <a:xfrm>
            <a:off x="2818608" y="5373216"/>
            <a:ext cx="858982" cy="4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1144</TotalTime>
  <Words>290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Сheck up hometask </vt:lpstr>
      <vt:lpstr>Презентация PowerPoint</vt:lpstr>
      <vt:lpstr>Презентация PowerPoint</vt:lpstr>
      <vt:lpstr>Презентация PowerPoint</vt:lpstr>
      <vt:lpstr>New words:</vt:lpstr>
      <vt:lpstr>Work in groups  Make a poster</vt:lpstr>
      <vt:lpstr>Презентация PowerPoint</vt:lpstr>
      <vt:lpstr>Презентация PowerPoint</vt:lpstr>
      <vt:lpstr>Презентация PowerPoint</vt:lpstr>
      <vt:lpstr> Individual works</vt:lpstr>
      <vt:lpstr>Презентация PowerPoint</vt:lpstr>
      <vt:lpstr>II – group. Translate </vt:lpstr>
      <vt:lpstr>Презентация PowerPoint</vt:lpstr>
      <vt:lpstr>Relaxation Listen and do Exercise song  </vt:lpstr>
      <vt:lpstr>Презентация PowerPoint</vt:lpstr>
      <vt:lpstr>Feedback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49</cp:revision>
  <dcterms:created xsi:type="dcterms:W3CDTF">2020-01-18T20:17:05Z</dcterms:created>
  <dcterms:modified xsi:type="dcterms:W3CDTF">2020-04-27T06:17:11Z</dcterms:modified>
</cp:coreProperties>
</file>