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57" r:id="rId4"/>
    <p:sldId id="268" r:id="rId5"/>
    <p:sldId id="258" r:id="rId6"/>
    <p:sldId id="267" r:id="rId7"/>
    <p:sldId id="266" r:id="rId8"/>
    <p:sldId id="259" r:id="rId9"/>
    <p:sldId id="264" r:id="rId10"/>
    <p:sldId id="269" r:id="rId11"/>
    <p:sldId id="260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70B"/>
    <a:srgbClr val="920000"/>
    <a:srgbClr val="032F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406B0-AF31-45AD-99E8-685E840E5DE8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9CED6-FA35-4F95-AED3-CAA09998A2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62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379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110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5849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10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11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671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650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862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308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263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350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4E692-4B20-4857-89D1-FAE7060E95B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42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uman%20Brain%20-%20Parts%20&amp;%20Functions%20-%20Cerebrum%20&amp;%20Cerebellum%20-%20Biology%20-%20LetsTute.mp4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9-18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1357298"/>
            <a:ext cx="5286412" cy="473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BS0055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500438"/>
            <a:ext cx="2428875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28794" y="357166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physical structure of the human brain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59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i="1" dirty="0" smtClean="0">
                <a:latin typeface="Times New Roman" pitchFamily="18" charset="0"/>
                <a:cs typeface="Times New Roman" pitchFamily="18" charset="0"/>
              </a:rPr>
              <a:t>Singing the song  </a:t>
            </a:r>
          </a:p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“Human brain”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85852" y="0"/>
            <a:ext cx="66072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Reflection “5 fingers”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386" y="1716534"/>
            <a:ext cx="1463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5470B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5470B"/>
                </a:solidFill>
                <a:latin typeface="Comic Sans MS" pitchFamily="66" charset="0"/>
              </a:rPr>
              <a:t> </a:t>
            </a:r>
            <a:endParaRPr lang="ru-RU" b="1" dirty="0">
              <a:solidFill>
                <a:srgbClr val="05470B"/>
              </a:solidFill>
              <a:latin typeface="Comic Sans MS" pitchFamily="66" charset="0"/>
            </a:endParaRPr>
          </a:p>
        </p:txBody>
      </p:sp>
      <p:pic>
        <p:nvPicPr>
          <p:cNvPr id="4" name="Picture 3" descr="C:\Documents and Settings\1\Рабочий стол\рефлексия\slide-16.jpg"/>
          <p:cNvPicPr/>
          <p:nvPr/>
        </p:nvPicPr>
        <p:blipFill>
          <a:blip r:embed="rId2" cstate="print"/>
          <a:srcRect l="25966" t="30180" r="21388"/>
          <a:stretch>
            <a:fillRect/>
          </a:stretch>
        </p:blipFill>
        <p:spPr bwMode="auto">
          <a:xfrm>
            <a:off x="1285852" y="1285860"/>
            <a:ext cx="3701028" cy="4889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57818" y="2786058"/>
            <a:ext cx="34290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finger </a:t>
            </a:r>
            <a:r>
              <a:rPr lang="en-US" sz="24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difficulties during the lesson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finger </a:t>
            </a:r>
            <a:r>
              <a:rPr lang="en-US" sz="24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what do you like during the lesson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finger </a:t>
            </a:r>
            <a:r>
              <a:rPr lang="en-US" sz="24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your mood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finger </a:t>
            </a:r>
            <a:r>
              <a:rPr lang="en-US" sz="24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what do you do today?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finger </a:t>
            </a:r>
            <a:r>
              <a:rPr lang="en-US" sz="24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what do you learn today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3888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mZmIlh5ZV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304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 action="ppaction://hlinkfile"/>
              </a:rPr>
              <a:t>Human Brain - Parts &amp; Functions - Cerebrum &amp; Cerebellum - Biology - LetsTute.mp4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1571612"/>
            <a:ext cx="439248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920000"/>
                </a:solidFill>
                <a:latin typeface="Comic Sans MS" pitchFamily="66" charset="0"/>
              </a:rPr>
              <a:t>The lesson objectives</a:t>
            </a:r>
            <a:endParaRPr lang="ru-RU" sz="2800" b="1" dirty="0">
              <a:solidFill>
                <a:srgbClr val="920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2857496"/>
            <a:ext cx="435771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1)To introduce with the physical structure of the human brain</a:t>
            </a:r>
            <a:endParaRPr lang="en-US" sz="24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4572008"/>
            <a:ext cx="440579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2)To learn new vocabulary</a:t>
            </a:r>
            <a:endParaRPr lang="en-US" sz="24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5715016"/>
            <a:ext cx="3967404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3)To increase knowledge about human brain</a:t>
            </a:r>
            <a:endParaRPr lang="en-US" sz="24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36733">
            <a:off x="8253995" y="1557196"/>
            <a:ext cx="698784" cy="1702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4976" y="573463"/>
            <a:ext cx="698784" cy="1702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0887" y="1366034"/>
            <a:ext cx="604490" cy="1702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89" y="601335"/>
            <a:ext cx="2015313" cy="194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96812"/>
            <a:ext cx="2016224" cy="230873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188913"/>
            <a:ext cx="9144000" cy="88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The </a:t>
            </a:r>
            <a:r>
              <a:rPr lang="en-US" sz="4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physical structure of the human brain</a:t>
            </a:r>
            <a:endParaRPr lang="ru-RU" sz="2800" b="1" i="1" dirty="0">
              <a:solidFill>
                <a:srgbClr val="990033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28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928802"/>
            <a:ext cx="80010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Playing the game </a:t>
            </a:r>
          </a:p>
          <a:p>
            <a:pPr algn="ctr"/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“CROCODILE” 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97468"/>
            <a:ext cx="536736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New words of the lesson:</a:t>
            </a:r>
            <a:endParaRPr lang="ru-RU" sz="28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7536480"/>
              </p:ext>
            </p:extLst>
          </p:nvPr>
        </p:nvGraphicFramePr>
        <p:xfrm>
          <a:off x="214282" y="1071546"/>
          <a:ext cx="8784976" cy="43204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428892"/>
                <a:gridCol w="6356084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Skull</a:t>
                      </a:r>
                      <a:endParaRPr lang="kk-KZ" sz="24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Be related to 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</a:t>
                      </a:r>
                      <a:r>
                        <a:rPr lang="kk-KZ" sz="2000" b="1" baseline="0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сүйегі</a:t>
                      </a:r>
                    </a:p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Қатысты болу</a:t>
                      </a:r>
                      <a:endParaRPr lang="en-US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Hemisphere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Require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Жартышар</a:t>
                      </a:r>
                      <a:endParaRPr lang="en-US" sz="2000" b="1" dirty="0" smtClean="0">
                        <a:solidFill>
                          <a:srgbClr val="92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Қажет ету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Play a part</a:t>
                      </a:r>
                      <a:endParaRPr lang="kk-KZ" sz="24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Hunger 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Рөл атқару</a:t>
                      </a:r>
                      <a:endParaRPr lang="en-US" sz="2000" b="1" dirty="0" smtClean="0">
                        <a:solidFill>
                          <a:srgbClr val="92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Ашаршылық 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Deal with </a:t>
                      </a:r>
                      <a:endParaRPr lang="kk-KZ" sz="24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determine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(бірдеңені)</a:t>
                      </a:r>
                      <a:r>
                        <a:rPr lang="kk-KZ" sz="2000" b="1" baseline="0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орындау </a:t>
                      </a:r>
                      <a:endParaRPr lang="en-US" sz="2000" b="1" baseline="0" dirty="0" smtClean="0">
                        <a:solidFill>
                          <a:srgbClr val="92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baseline="0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анықтау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Nerve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</a:rPr>
                        <a:t>fibre</a:t>
                      </a:r>
                      <a:endParaRPr lang="en-US" sz="24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complex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Жүйке талшықтары</a:t>
                      </a:r>
                      <a:endParaRPr lang="en-US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solidFill>
                            <a:srgbClr val="92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Күрделі</a:t>
                      </a:r>
                      <a:endParaRPr lang="en-US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3425908" y="3284984"/>
            <a:ext cx="93610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713940" y="3645024"/>
            <a:ext cx="129614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578308" y="5877272"/>
            <a:ext cx="4680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347864" y="6237312"/>
            <a:ext cx="62648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466668" y="6525344"/>
            <a:ext cx="24727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5058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35824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1) Reading the text “One brain or two” (Ex.1 p.70)</a:t>
            </a:r>
          </a:p>
          <a:p>
            <a:endParaRPr lang="en-US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 Read the sentences (1-8) and decide if they are T(true), F(false) or DS(doesn’t say).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1. The human brain controls how the body works.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2. A laptop’s CPU is smaller than the human brain.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3. The two sides of the human brain are not connected.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4. The right hemisphere controls the left  side of the body.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5. The left hemisphere is dominant in both scientists and sculptors.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6. Both sides of the brain play a role in our use of language.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7. The human brain creates new brain cells all the time.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8. We might never fully understand the human brain.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Two+Hemispheres+of+the+Br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785794"/>
            <a:ext cx="38860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Answer the questions</a:t>
            </a:r>
            <a:endParaRPr lang="ru-RU" sz="28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6964600"/>
              </p:ext>
            </p:extLst>
          </p:nvPr>
        </p:nvGraphicFramePr>
        <p:xfrm>
          <a:off x="214282" y="2428868"/>
          <a:ext cx="8784976" cy="259228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7190"/>
                <a:gridCol w="8427786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  <a:latin typeface="Comic Sans MS" pitchFamily="66" charset="0"/>
                        </a:rPr>
                        <a:t>Capabilities of the brain</a:t>
                      </a:r>
                      <a:endParaRPr lang="ru-RU" sz="2000" b="1" dirty="0">
                        <a:effectLst/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  <a:latin typeface="Comic Sans MS" pitchFamily="66" charset="0"/>
                        </a:rPr>
                        <a:t>Two</a:t>
                      </a:r>
                      <a:r>
                        <a:rPr lang="en-US" sz="2000" b="1" baseline="0" dirty="0" smtClean="0">
                          <a:effectLst/>
                          <a:latin typeface="Comic Sans MS" pitchFamily="66" charset="0"/>
                        </a:rPr>
                        <a:t> halves of the brain</a:t>
                      </a:r>
                      <a:endParaRPr lang="ru-RU" sz="2000" b="1" dirty="0">
                        <a:effectLst/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  <a:latin typeface="Comic Sans MS" pitchFamily="66" charset="0"/>
                        </a:rPr>
                        <a:t>The function of </a:t>
                      </a:r>
                      <a:r>
                        <a:rPr lang="en-US" sz="2000" b="1" smtClean="0">
                          <a:effectLst/>
                          <a:latin typeface="Comic Sans MS" pitchFamily="66" charset="0"/>
                        </a:rPr>
                        <a:t>the right and left hemispheres </a:t>
                      </a:r>
                      <a:endParaRPr lang="ru-RU" sz="2000" b="1" dirty="0">
                        <a:effectLst/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888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:\Users\User\Desktop\150-1503513_behavior-personality-changes-memory-part-of-brain-clipart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0753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311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Human Brain - Parts &amp; Functions - Cerebrum &amp; Cerebellum - Biology - LetsTute.mp4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Present Perfect Tense</dc:title>
  <dc:creator>user</dc:creator>
  <cp:lastModifiedBy>User</cp:lastModifiedBy>
  <cp:revision>109</cp:revision>
  <dcterms:created xsi:type="dcterms:W3CDTF">2011-06-07T13:20:39Z</dcterms:created>
  <dcterms:modified xsi:type="dcterms:W3CDTF">2020-04-30T06:44:01Z</dcterms:modified>
</cp:coreProperties>
</file>