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1" r:id="rId6"/>
    <p:sldId id="263" r:id="rId7"/>
    <p:sldId id="260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9E3454-1B17-42F4-8C27-DFAB5D4DC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80B4724-A142-4FBD-A24B-84DA828BFB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D97BBC-17F7-42FC-B5D4-2F33C0E5E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DBBE32-BF09-4C46-A8D8-F48B67A81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9826C2-7E0E-41C3-A029-07657E3C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792382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D0D7E-4107-4A98-9AF9-1DD2B6CD7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602566-7671-4D59-B137-A42441D50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7C5B37-CBCE-4D65-80E5-09C288CEA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97E4E2-8510-4688-844A-41026748F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AC1EDE-F61A-443A-A7F9-5392BBB57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51279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B1F025E-DACB-4839-B026-DB0F037B2A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90B36E8-6DA4-43D2-B862-3D77AF829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66E618-958F-4968-A3D1-579765281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D45B83-CA14-4B15-A611-CFBEEEE1C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4B3185-01AE-45DE-A79B-8D4590CB9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75459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EB2BC-6245-488F-82D6-D70E30DCE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80F97A-0AAC-449F-A0C7-1BB41B6C1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A811B3-7280-4B08-92D3-0453663F9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BF0D9A-66FA-4675-9A0C-6FD26D92F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6D7D56-442E-4535-A20B-CBAAD0A4F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96329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99FFAC-707F-4E5C-A431-7C9717B60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88D73E-4330-4ABF-B166-42A4F5936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73F9FC-D1B1-4B46-B451-86E95C8E6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BCA1F8-3135-4542-84F8-1B9B57FA7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6D50F-08B1-4ADD-B997-BBDAE7144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0251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3CF58-EF86-4DFE-B433-1456C9503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DD6148-0C0E-4D23-B503-C902947664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A777CC-5720-4FA1-8448-81EADA7CF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397E46D-C28E-49D8-96F9-FFC245348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1D8DB-8D80-4BA3-A582-D8D95ED74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8B1F5B-575C-4A0B-96CF-B9913CE15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06267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6033DD-887E-4488-B782-B7425A104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7C1F4E-CD1C-4846-8E65-47A8BFFC9F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D9E7E67-69CE-4F1D-A983-8682A9574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A382263-3CE1-4D08-A4C2-86808B180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912F241-2B37-4B70-A650-F6A842B8A7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D1E5DA-C39C-4D17-A57C-751E458EC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D6218A4-DFD0-47FC-AA9E-DF7FF5BA6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DF639E9-A286-4429-BF54-C8B71C78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320970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A2C4FA-4CE7-496E-9061-1674C1A0A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C97976F-A06D-4939-A6F3-71D37BC7C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37061D-42C8-4B33-9815-FEF78C88E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DDE6724-F9FC-4E02-9B34-E42DC2127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9168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707D4F9-CCDF-4DBB-9461-51A6857F4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04C578A-FEEB-4C8B-9B8A-7D8EEFAA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BD10B7-320A-4FCD-999C-9FEAA9B2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26361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206E04-BEC5-4B91-A035-33E8ACB4B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667D5-3219-422C-A2E6-4F438D5B6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D8D135-B171-451B-8772-AA6C149B0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333F-9D02-4F47-94EB-23088F4BC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E6FA76-6FD6-4A74-B8FF-1A841F414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E856D6-A85A-4791-A09D-BA9F41B85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1494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C618D5-DC88-433A-B461-240B838FE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F4DA6E3-4D99-45CA-A91F-7679E79B0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D4DA55-BB1C-4CDD-928A-640F1AA68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8F50BB-A0D6-4439-8583-B8031613D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5F2532-E98B-408D-A6A6-2657B34D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67C71F0-0B66-4177-A16A-795E51F8B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11249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9AF81-A07C-41EE-9267-FF29F5A5C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8C6873-6799-4E0E-A019-7DD74F04A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6B04CD-6901-4F4D-B858-DABAC6DFDA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C795A-35C8-4945-A338-73CBE268BA17}" type="datetimeFigureOut">
              <a:rPr lang="ru-KZ" smtClean="0"/>
              <a:t>27.04.2020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A85F78-2190-4579-AB10-4CADD9863A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B264BA-DD4C-4028-84C2-268663DA39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D4369-A533-4B84-AA51-DA0970D9B47E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4397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B7965-95C8-4663-8991-04CD1F30D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801" y="1122363"/>
            <a:ext cx="11635408" cy="2387600"/>
          </a:xfrm>
        </p:spPr>
        <p:txBody>
          <a:bodyPr/>
          <a:lstStyle/>
          <a:p>
            <a:r>
              <a:rPr lang="kk-KZ" dirty="0"/>
              <a:t>Тәрбие сағаты:Бірлігіміз жарасқан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295DE63-52BE-43B5-853E-0C5F42763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28731" y="4741725"/>
            <a:ext cx="9144000" cy="1655762"/>
          </a:xfrm>
        </p:spPr>
        <p:txBody>
          <a:bodyPr/>
          <a:lstStyle/>
          <a:p>
            <a:r>
              <a:rPr lang="ru-RU" dirty="0"/>
              <a:t>Алматы </a:t>
            </a:r>
            <a:r>
              <a:rPr lang="ru-RU" dirty="0" err="1"/>
              <a:t>облысы</a:t>
            </a:r>
            <a:r>
              <a:rPr lang="ru-RU" dirty="0"/>
              <a:t> </a:t>
            </a:r>
            <a:r>
              <a:rPr lang="ru-RU" dirty="0" err="1"/>
              <a:t>Талғар</a:t>
            </a:r>
            <a:r>
              <a:rPr lang="ru-RU" dirty="0"/>
              <a:t> </a:t>
            </a:r>
            <a:r>
              <a:rPr lang="ru-RU" dirty="0" err="1"/>
              <a:t>ауданы</a:t>
            </a:r>
            <a:r>
              <a:rPr lang="ru-RU" dirty="0"/>
              <a:t> </a:t>
            </a:r>
            <a:r>
              <a:rPr lang="ru-RU" dirty="0" err="1"/>
              <a:t>Бесағаш</a:t>
            </a:r>
            <a:r>
              <a:rPr lang="ru-RU" dirty="0"/>
              <a:t> </a:t>
            </a:r>
            <a:r>
              <a:rPr lang="ru-RU" dirty="0" err="1"/>
              <a:t>ауылы</a:t>
            </a:r>
            <a:r>
              <a:rPr lang="ru-RU" dirty="0"/>
              <a:t> №28 </a:t>
            </a:r>
            <a:r>
              <a:rPr lang="ru-RU" dirty="0" err="1"/>
              <a:t>мектеп</a:t>
            </a:r>
            <a:r>
              <a:rPr lang="ru-RU" dirty="0"/>
              <a:t> </a:t>
            </a:r>
            <a:r>
              <a:rPr lang="ru-RU" dirty="0" err="1"/>
              <a:t>жасына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шағын</a:t>
            </a:r>
            <a:r>
              <a:rPr lang="ru-RU" dirty="0"/>
              <a:t> </a:t>
            </a:r>
            <a:r>
              <a:rPr lang="ru-RU" dirty="0" err="1"/>
              <a:t>орталығы</a:t>
            </a:r>
            <a:r>
              <a:rPr lang="ru-RU" dirty="0"/>
              <a:t> </a:t>
            </a:r>
            <a:r>
              <a:rPr lang="ru-RU" dirty="0" err="1"/>
              <a:t>жалпы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беретін</a:t>
            </a:r>
            <a:r>
              <a:rPr lang="ru-RU" dirty="0"/>
              <a:t> орта </a:t>
            </a:r>
            <a:r>
              <a:rPr lang="ru-RU" dirty="0" err="1"/>
              <a:t>мектеп</a:t>
            </a:r>
            <a:r>
              <a:rPr lang="ru-RU" dirty="0"/>
              <a:t> МКМ</a:t>
            </a:r>
          </a:p>
          <a:p>
            <a:r>
              <a:rPr lang="ru-RU" dirty="0"/>
              <a:t>9 «</a:t>
            </a:r>
            <a:r>
              <a:rPr lang="kk-KZ" dirty="0"/>
              <a:t>А</a:t>
            </a:r>
            <a:r>
              <a:rPr lang="ru-RU" dirty="0"/>
              <a:t>» </a:t>
            </a:r>
            <a:r>
              <a:rPr lang="ru-RU" dirty="0" err="1"/>
              <a:t>сынып</a:t>
            </a:r>
            <a:r>
              <a:rPr lang="ru-RU" dirty="0"/>
              <a:t> </a:t>
            </a:r>
            <a:r>
              <a:rPr lang="ru-RU" dirty="0" err="1"/>
              <a:t>жектекшісі</a:t>
            </a:r>
            <a:r>
              <a:rPr lang="ru-RU" dirty="0"/>
              <a:t>: </a:t>
            </a:r>
            <a:r>
              <a:rPr lang="ru-RU" dirty="0" err="1"/>
              <a:t>Байбогирова</a:t>
            </a:r>
            <a:r>
              <a:rPr lang="ru-RU" dirty="0"/>
              <a:t> </a:t>
            </a:r>
            <a:r>
              <a:rPr lang="ru-RU" dirty="0" err="1"/>
              <a:t>Улбосын</a:t>
            </a:r>
            <a:r>
              <a:rPr lang="ru-RU" dirty="0"/>
              <a:t> </a:t>
            </a:r>
            <a:r>
              <a:rPr lang="ru-RU" dirty="0" err="1"/>
              <a:t>Оралхановна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4BF1C8-3C05-466A-835E-368FB1B0B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5" y="0"/>
            <a:ext cx="2902226" cy="2716695"/>
          </a:xfrm>
          <a:prstGeom prst="rect">
            <a:avLst/>
          </a:prstGeom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F6F9E108-F514-4711-BC63-37A6D17848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09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31"/>
    </mc:Choice>
    <mc:Fallback>
      <p:transition spd="slow" advTm="8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E1E63C3A-EA8A-4F06-B2FF-529919238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933ECA90-64FF-4506-926D-3831DA594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76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46"/>
    </mc:Choice>
    <mc:Fallback>
      <p:transition spd="slow" advTm="1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BB79DC9-9DB4-48D0-AE55-A313196B9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AAFBF0-C681-4216-9B52-48B0C6F013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63687" cy="2266122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DBDC8002-2FF0-4DC4-858C-22AAEF0FCF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3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75"/>
    </mc:Choice>
    <mc:Fallback>
      <p:transition spd="slow" advTm="5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C439B63-A289-4197-AE19-CC1EAA3005C2}"/>
              </a:ext>
            </a:extLst>
          </p:cNvPr>
          <p:cNvSpPr/>
          <p:nvPr/>
        </p:nvSpPr>
        <p:spPr>
          <a:xfrm>
            <a:off x="715616" y="1714646"/>
            <a:ext cx="105222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«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PT Sans"/>
              </a:rPr>
              <a:t>Бірлік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 бар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жерде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бақыт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бар»</a:t>
            </a:r>
          </a:p>
          <a:p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«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PT Sans"/>
              </a:rPr>
              <a:t>Ынтымақ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-достық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кепілі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»</a:t>
            </a:r>
          </a:p>
          <a:p>
            <a:br>
              <a:rPr lang="ru-RU" dirty="0"/>
            </a:b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Отан 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әр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адамның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жүрегіне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жылы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тиер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қасиетті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сөз.Адам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жүрексіз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өмір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сүре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алмайды.Отан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біздің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туған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жеріміз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өзіміздің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туған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туысқанымыз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дос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жаранымыз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бен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тұратын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еліміз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</a:t>
            </a:r>
          </a:p>
          <a:p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Біздің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Отанымыз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Қазақстан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</a:t>
            </a:r>
            <a:br>
              <a:rPr lang="ru-RU" dirty="0"/>
            </a:br>
            <a:endParaRPr lang="ru-KZ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D51D172-A07F-4048-BB15-24D32BCFF74D}"/>
              </a:ext>
            </a:extLst>
          </p:cNvPr>
          <p:cNvSpPr/>
          <p:nvPr/>
        </p:nvSpPr>
        <p:spPr>
          <a:xfrm>
            <a:off x="715617" y="4639410"/>
            <a:ext cx="1076076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kk-KZ" dirty="0">
                <a:solidFill>
                  <a:srgbClr val="000000"/>
                </a:solidFill>
                <a:latin typeface="PT Sans"/>
              </a:rPr>
              <a:t>Қазіргі уақытта Қазақстан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Республикасының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халық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саны  18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миллионнан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асты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</a:t>
            </a:r>
          </a:p>
          <a:p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Жергілік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ұлт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қазақтармен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бірге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басқа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да 130-дай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ұлт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өкілдері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тұрады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Мұнда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ұлтына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нәсіліне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қарамай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барлық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халық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өкілдері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бір-бірімен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туысқандай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болып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кеткен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Қазақстанның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шаруашылығы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мен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мәдениетін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дамытуға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барлық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ұлт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өкілдері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белсене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қатысып,бірлесе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еңбек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етіп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келеді.Сондықтан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1-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мамыр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Қазақстан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халықтарының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бірлігі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күні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болып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аталады.Бүгінгі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жиналған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ұлт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өкілдері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өздерінің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 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PT Sans"/>
              </a:rPr>
              <a:t>бірлік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,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достық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мерекесін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тойламақ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</a:t>
            </a:r>
            <a:endParaRPr lang="ru-KZ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9AD6EDE-82F1-4801-B835-566D40E89B36}"/>
              </a:ext>
            </a:extLst>
          </p:cNvPr>
          <p:cNvSpPr/>
          <p:nvPr/>
        </p:nvSpPr>
        <p:spPr>
          <a:xfrm>
            <a:off x="715616" y="359543"/>
            <a:ext cx="107607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Қазақстан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Республикасындағы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халықтардың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ынтымақтастықпен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бірлікпен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тең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құқықпен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өмір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сүріп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жатқандығын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және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оны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үлгі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етіп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әр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халықтың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салт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дәстүрлерін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сақтап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келе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жатқан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қаншама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ұлттардың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салт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-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саналарынан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хабардар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ету</a:t>
            </a:r>
            <a:endParaRPr lang="ru-KZ" sz="2000" dirty="0"/>
          </a:p>
        </p:txBody>
      </p:sp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id="{46D116B2-5261-4F23-A3B6-D0499AC9E6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0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972"/>
    </mc:Choice>
    <mc:Fallback>
      <p:transition spd="slow" advTm="44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1BEE15F-6079-4F41-9855-6BE187A86ED9}"/>
              </a:ext>
            </a:extLst>
          </p:cNvPr>
          <p:cNvSpPr/>
          <p:nvPr/>
        </p:nvSpPr>
        <p:spPr>
          <a:xfrm>
            <a:off x="1113181" y="1878570"/>
            <a:ext cx="1070775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Қазақстан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!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Біздің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туған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жеріміз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осылай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аталады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Қазақ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жері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ұлан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–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байтақ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Батыста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Каспий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маңы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ойпатынан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шығыста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Алтай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тауына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дейін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3000 км , ал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солтүстіктен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оңтүстікке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қарай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1600 км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созылып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жатыр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Осындай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кең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байтақ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өлкеміздің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жері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көлемі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- 2 млн.700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мың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шаршы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километр.</a:t>
            </a:r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Қазақстан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дейтін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менің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бар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елім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,</a:t>
            </a:r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Жатыр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алып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жарты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дүние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әлемін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</a:t>
            </a:r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Бұл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даланы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көріп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алғаш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қуанғам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,</a:t>
            </a:r>
            <a:br>
              <a:rPr lang="ru-RU" dirty="0"/>
            </a:b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Бұл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далада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өскен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жанда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жоқ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PT Sans"/>
              </a:rPr>
              <a:t>арман</a:t>
            </a:r>
            <a:r>
              <a:rPr lang="ru-RU" b="0" i="0" dirty="0">
                <a:solidFill>
                  <a:srgbClr val="000000"/>
                </a:solidFill>
                <a:effectLst/>
                <a:latin typeface="PT Sans"/>
              </a:rPr>
              <a:t>.</a:t>
            </a:r>
            <a:endParaRPr lang="ru-KZ" dirty="0"/>
          </a:p>
        </p:txBody>
      </p:sp>
      <p:pic>
        <p:nvPicPr>
          <p:cNvPr id="4" name="Звук 3">
            <a:hlinkClick r:id="" action="ppaction://media"/>
            <a:extLst>
              <a:ext uri="{FF2B5EF4-FFF2-40B4-BE49-F238E27FC236}">
                <a16:creationId xmlns:a16="http://schemas.microsoft.com/office/drawing/2014/main" id="{A07AB99A-9519-418E-9489-0566122752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79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97"/>
    </mc:Choice>
    <mc:Fallback>
      <p:transition spd="slow" advTm="11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6B82A8D-10FB-4037-9B50-AE3A7354B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9137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57A3D417-CAE6-45EA-A4D7-122477E078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12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911"/>
    </mc:Choice>
    <mc:Fallback>
      <p:transition spd="slow" advTm="10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604B05ED-D30B-4F48-A903-A455D88296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05809" y="738809"/>
            <a:ext cx="2842591" cy="284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CDC42BD8-9878-46D9-850A-9F9CD17D5A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4503" y="407504"/>
            <a:ext cx="5512905" cy="317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A9476B-D4AA-49C8-BEB6-02B511AA9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id="{B1FEC0A1-BE63-4E25-86EF-C53EACB3E9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0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9"/>
    </mc:Choice>
    <mc:Fallback>
      <p:transition spd="slow" advTm="6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3A393C17-5F14-4679-A88E-CE3DF29D5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F5EC1CD9-BB11-4E16-9CB2-20F08C3594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701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9"/>
    </mc:Choice>
    <mc:Fallback>
      <p:transition spd="slow" advTm="1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4A9EDE2-B4B0-49A8-ABF3-FF7143E376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Звук 4">
            <a:hlinkClick r:id="" action="ppaction://media"/>
            <a:extLst>
              <a:ext uri="{FF2B5EF4-FFF2-40B4-BE49-F238E27FC236}">
                <a16:creationId xmlns:a16="http://schemas.microsoft.com/office/drawing/2014/main" id="{12D2094D-70D7-44A4-96C1-B055EA474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252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5"/>
    </mc:Choice>
    <mc:Fallback>
      <p:transition spd="slow" advTm="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7C89EEBC-ECF9-4A9A-A7B8-38E4768C3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id="{F2613419-9945-4378-B62A-057C691740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370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2"/>
    </mc:Choice>
    <mc:Fallback>
      <p:transition spd="slow" advTm="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266</Words>
  <Application>Microsoft Office PowerPoint</Application>
  <PresentationFormat>Широкоэкранный</PresentationFormat>
  <Paragraphs>11</Paragraphs>
  <Slides>10</Slides>
  <Notes>0</Notes>
  <HiddenSlides>0</HiddenSlides>
  <MMClips>10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PT Sans</vt:lpstr>
      <vt:lpstr>Тема Office</vt:lpstr>
      <vt:lpstr>Тәрбие сағаты:Бірлігіміз жарасқан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Gaziza</dc:creator>
  <cp:lastModifiedBy>Gaziza</cp:lastModifiedBy>
  <cp:revision>8</cp:revision>
  <dcterms:created xsi:type="dcterms:W3CDTF">2020-04-27T08:49:20Z</dcterms:created>
  <dcterms:modified xsi:type="dcterms:W3CDTF">2020-04-27T10:17:01Z</dcterms:modified>
</cp:coreProperties>
</file>