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2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76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022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300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110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640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271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22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95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212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26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292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45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26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183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9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1AC3A75-D91E-42F7-9761-047A2EDB6067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BEDA491-2FC7-498D-8D68-FA16CB15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5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қуырда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1025"/>
            <a:ext cx="5935584" cy="3778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584" y="552748"/>
            <a:ext cx="6110287" cy="61102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47206" y="552748"/>
            <a:ext cx="9268884" cy="923330"/>
          </a:xfrm>
          <a:prstGeom prst="rect">
            <a:avLst/>
          </a:prstGeom>
          <a:noFill/>
          <a:effectLst>
            <a:innerShdw blurRad="63500" dist="50800">
              <a:prstClr val="black">
                <a:alpha val="50000"/>
              </a:prstClr>
            </a:innerShdw>
          </a:effectLst>
          <a:scene3d>
            <a:camera prst="isometricOffAxis1Right"/>
            <a:lightRig rig="threePt" dir="t"/>
          </a:scene3d>
          <a:sp3d>
            <a:bevelT prst="relaxedInset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Қазақтың</a:t>
            </a:r>
            <a:r>
              <a:rPr lang="ru-RU" sz="54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ұлттық</a:t>
            </a:r>
            <a:r>
              <a:rPr lang="ru-RU" sz="54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тағамдары</a:t>
            </a:r>
            <a:r>
              <a:rPr lang="en-US" sz="54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. </a:t>
            </a:r>
            <a:endParaRPr lang="ru-RU" sz="5400" b="1" dirty="0">
              <a:ln w="22225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84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86809" y="615434"/>
            <a:ext cx="7732630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/>
            <a:r>
              <a:rPr lang="kk-KZ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 сабақта қол жеткізілетін оқу мақсаттары</a:t>
            </a:r>
          </a:p>
          <a:p>
            <a:pPr algn="ctr"/>
            <a:endParaRPr lang="kk-KZ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29745"/>
              </p:ext>
            </p:extLst>
          </p:nvPr>
        </p:nvGraphicFramePr>
        <p:xfrm>
          <a:off x="671511" y="1569541"/>
          <a:ext cx="10563225" cy="1487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3225"/>
              </a:tblGrid>
              <a:tr h="14879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7.2.4.2 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Әлем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халықтарының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ұлттық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жасалу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технологияларын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зерделеу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en-US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28613" y="3461860"/>
            <a:ext cx="11715749" cy="310854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 критерийлері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ақпараттарын қолдана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тағамдарды әзірлеу технологиясын біледі және практика кезінде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тағамдарды  әзірлеу үшін керекті құралдар мен тағамдарды қолданады.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3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Картинки по запросу кз фла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250" y="228498"/>
            <a:ext cx="3722738" cy="186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ртинки по запросу бешбармак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7730"/>
          <a:stretch/>
        </p:blipFill>
        <p:spPr bwMode="auto">
          <a:xfrm>
            <a:off x="603632" y="2596305"/>
            <a:ext cx="2925381" cy="28114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325" y="5407707"/>
            <a:ext cx="1037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Бешбармақ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Қуырдақ                                          Бауырсақ     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қуырдақ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2596305"/>
            <a:ext cx="4000500" cy="2476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бауырсақ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12" y="2462955"/>
            <a:ext cx="3743325" cy="2609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55201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24</TotalTime>
  <Words>52</Words>
  <Application>Microsoft Office PowerPoint</Application>
  <PresentationFormat>Широкоэкранный</PresentationFormat>
  <Paragraphs>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Times New Roman</vt:lpstr>
      <vt:lpstr>Tw Cen MT</vt:lpstr>
      <vt:lpstr>Wingdings</vt:lpstr>
      <vt:lpstr>Капля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Амангали Муратов</dc:creator>
  <cp:lastModifiedBy>Амангали Муратов</cp:lastModifiedBy>
  <cp:revision>4</cp:revision>
  <dcterms:created xsi:type="dcterms:W3CDTF">2017-06-15T09:38:43Z</dcterms:created>
  <dcterms:modified xsi:type="dcterms:W3CDTF">2017-06-15T10:03:17Z</dcterms:modified>
</cp:coreProperties>
</file>