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2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6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22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0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1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4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7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2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1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6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9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6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8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9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AC3A75-D91E-42F7-9761-047A2EDB606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EDA491-2FC7-498D-8D68-FA16CB15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қуырда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025"/>
            <a:ext cx="5935584" cy="3778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84" y="552748"/>
            <a:ext cx="6110287" cy="6110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47206" y="552748"/>
            <a:ext cx="9268884" cy="92333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Қазақтың</a:t>
            </a:r>
            <a:r>
              <a:rPr lang="ru-RU" sz="5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ұлттық</a:t>
            </a:r>
            <a:r>
              <a:rPr lang="ru-RU" sz="5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тағамдары</a:t>
            </a:r>
            <a:r>
              <a:rPr lang="en-US" sz="5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. </a:t>
            </a:r>
            <a:endParaRPr lang="ru-RU" sz="54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4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6809" y="615434"/>
            <a:ext cx="7732630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 сабақта қол жеткізілетін оқу мақсаттары</a:t>
            </a:r>
          </a:p>
          <a:p>
            <a:pPr algn="ctr"/>
            <a:endParaRPr lang="kk-KZ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9745"/>
              </p:ext>
            </p:extLst>
          </p:nvPr>
        </p:nvGraphicFramePr>
        <p:xfrm>
          <a:off x="671511" y="1569541"/>
          <a:ext cx="10563225" cy="1487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3225"/>
              </a:tblGrid>
              <a:tr h="14879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7.2.4.2 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Әлем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халықтарының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жасалу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технологияларын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зерделеу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8613" y="3461860"/>
            <a:ext cx="11715749" cy="310854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 критерийлері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ақпараттарын қолдана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тағамдарды әзірлеу технологиясын біледі және практика кезінде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тағамдарды  әзірлеу үшін керекті құралдар мен тағамдарды қолданады.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3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Картинки по запросу кз 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50" y="228498"/>
            <a:ext cx="3722738" cy="18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бешбармак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r="7730"/>
          <a:stretch/>
        </p:blipFill>
        <p:spPr bwMode="auto">
          <a:xfrm>
            <a:off x="603632" y="2596305"/>
            <a:ext cx="2925381" cy="2811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325" y="5407707"/>
            <a:ext cx="103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Бешбармақ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Қуырдақ                                          Бауырсақ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қуырда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2596305"/>
            <a:ext cx="4000500" cy="2476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бауырсақ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2" y="2462955"/>
            <a:ext cx="3743325" cy="2609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5201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24</TotalTime>
  <Words>52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Амангали Муратов</dc:creator>
  <cp:lastModifiedBy>Амангали Муратов</cp:lastModifiedBy>
  <cp:revision>4</cp:revision>
  <dcterms:created xsi:type="dcterms:W3CDTF">2017-06-15T09:38:43Z</dcterms:created>
  <dcterms:modified xsi:type="dcterms:W3CDTF">2017-06-15T10:03:17Z</dcterms:modified>
</cp:coreProperties>
</file>