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sldIdLst>
    <p:sldId id="257" r:id="rId2"/>
    <p:sldId id="258" r:id="rId3"/>
    <p:sldId id="262" r:id="rId4"/>
    <p:sldId id="263" r:id="rId5"/>
    <p:sldId id="264" r:id="rId6"/>
    <p:sldId id="259" r:id="rId7"/>
    <p:sldId id="265" r:id="rId8"/>
    <p:sldId id="260" r:id="rId9"/>
    <p:sldId id="26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6" y="-108"/>
      </p:cViewPr>
      <p:guideLst>
        <p:guide orient="horz" pos="4319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D02585-1C30-4907-8C0A-7F86CD814756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F40CC5-63A2-4AD1-B5E6-F1201C19485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30.04.2020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Hello! My dear children!</a:t>
            </a: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1026" name="Picture 2" descr="C:\Users\admin\Desktop\hello_html_m42ccce5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357298"/>
            <a:ext cx="8643998" cy="5357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hello_html_m248ab4b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500042"/>
            <a:ext cx="7572427" cy="585791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3500430" y="2285992"/>
            <a:ext cx="1785950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>
              <a:buNone/>
            </a:pPr>
            <a:r>
              <a:rPr lang="en-US" dirty="0" smtClean="0"/>
              <a:t>1.What it is?                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Now let’s do the   exercise</a:t>
            </a:r>
            <a:endParaRPr lang="ru-RU" dirty="0"/>
          </a:p>
        </p:txBody>
      </p:sp>
      <p:pic>
        <p:nvPicPr>
          <p:cNvPr id="1029" name="Picture 5" descr="C:\Users\admin\Desktop\ФОТО\hello_html_4c09cd3c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928802"/>
            <a:ext cx="8358246" cy="4357718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714612" y="1571612"/>
            <a:ext cx="12394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</a:t>
            </a:r>
            <a:r>
              <a:rPr lang="ru-RU" dirty="0" smtClean="0"/>
              <a:t>б</a:t>
            </a:r>
            <a:r>
              <a:rPr lang="kk-KZ" dirty="0" smtClean="0"/>
              <a:t>ұл не?</a:t>
            </a:r>
            <a:r>
              <a:rPr lang="en-US" dirty="0" smtClean="0"/>
              <a:t>) </a:t>
            </a:r>
            <a:endParaRPr lang="ru-RU" dirty="0"/>
          </a:p>
        </p:txBody>
      </p:sp>
      <p:cxnSp>
        <p:nvCxnSpPr>
          <p:cNvPr id="16" name="Прямая соединительная линия 15"/>
          <p:cNvCxnSpPr>
            <a:endCxn id="1029" idx="0"/>
          </p:cNvCxnSpPr>
          <p:nvPr/>
        </p:nvCxnSpPr>
        <p:spPr>
          <a:xfrm>
            <a:off x="3857620" y="1928802"/>
            <a:ext cx="750099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2.What it is?                   </a:t>
            </a:r>
            <a:br>
              <a:rPr lang="en-US" dirty="0" smtClean="0"/>
            </a:br>
            <a:endParaRPr lang="ru-RU" dirty="0"/>
          </a:p>
        </p:txBody>
      </p:sp>
      <p:pic>
        <p:nvPicPr>
          <p:cNvPr id="2050" name="Picture 2" descr="C:\Users\admin\Desktop\ФОТО\hello_html_mca3565c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714356"/>
            <a:ext cx="8715404" cy="5929354"/>
          </a:xfrm>
          <a:prstGeom prst="rect">
            <a:avLst/>
          </a:prstGeom>
          <a:noFill/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3428992" y="714356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 flipH="1" flipV="1">
            <a:off x="1857356" y="2357430"/>
            <a:ext cx="2643206" cy="22145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3.What it is?</a:t>
            </a:r>
            <a:endParaRPr lang="ru-RU" dirty="0"/>
          </a:p>
        </p:txBody>
      </p:sp>
      <p:pic>
        <p:nvPicPr>
          <p:cNvPr id="3074" name="Picture 2" descr="C:\Users\admin\Desktop\ФОТО\hello_html_m383c876a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736"/>
            <a:ext cx="8929718" cy="5214974"/>
          </a:xfrm>
          <a:prstGeom prst="rect">
            <a:avLst/>
          </a:prstGeom>
          <a:noFill/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3643306" y="1000108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Head</a:t>
            </a:r>
            <a:r>
              <a:rPr lang="en-US" dirty="0" smtClean="0"/>
              <a:t>-</a:t>
            </a:r>
            <a:r>
              <a:rPr lang="ru-RU" dirty="0" smtClean="0">
                <a:solidFill>
                  <a:schemeClr val="tx2"/>
                </a:solidFill>
              </a:rPr>
              <a:t>басы</a:t>
            </a:r>
            <a:endParaRPr lang="en-US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Eyes</a:t>
            </a:r>
            <a:r>
              <a:rPr lang="en-US" dirty="0" smtClean="0"/>
              <a:t>-</a:t>
            </a:r>
            <a:r>
              <a:rPr lang="ru-RU" dirty="0" smtClean="0">
                <a:solidFill>
                  <a:schemeClr val="tx2"/>
                </a:solidFill>
              </a:rPr>
              <a:t>к</a:t>
            </a:r>
            <a:r>
              <a:rPr lang="kk-KZ" dirty="0" smtClean="0">
                <a:solidFill>
                  <a:schemeClr val="tx2"/>
                </a:solidFill>
              </a:rPr>
              <a:t>өздер</a:t>
            </a:r>
            <a:endParaRPr lang="en-US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Ears</a:t>
            </a:r>
            <a:r>
              <a:rPr lang="en-US" dirty="0" smtClean="0"/>
              <a:t>-</a:t>
            </a:r>
            <a:r>
              <a:rPr lang="kk-KZ" dirty="0" smtClean="0">
                <a:solidFill>
                  <a:schemeClr val="tx2"/>
                </a:solidFill>
              </a:rPr>
              <a:t>құлак</a:t>
            </a:r>
            <a:endParaRPr lang="en-US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Nose</a:t>
            </a:r>
            <a:r>
              <a:rPr lang="en-US" dirty="0" smtClean="0"/>
              <a:t>-</a:t>
            </a:r>
            <a:r>
              <a:rPr lang="kk-KZ" dirty="0" smtClean="0">
                <a:solidFill>
                  <a:schemeClr val="tx2"/>
                </a:solidFill>
              </a:rPr>
              <a:t>мұрын</a:t>
            </a:r>
            <a:endParaRPr lang="en-US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Mouth</a:t>
            </a:r>
            <a:r>
              <a:rPr lang="en-US" dirty="0" smtClean="0"/>
              <a:t>-</a:t>
            </a:r>
            <a:r>
              <a:rPr lang="kk-KZ" dirty="0" smtClean="0">
                <a:solidFill>
                  <a:schemeClr val="tx2"/>
                </a:solidFill>
              </a:rPr>
              <a:t>аузы</a:t>
            </a:r>
            <a:endParaRPr lang="en-US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Finger</a:t>
            </a:r>
            <a:r>
              <a:rPr lang="en-US" dirty="0" smtClean="0"/>
              <a:t>-</a:t>
            </a:r>
            <a:r>
              <a:rPr lang="kk-KZ" dirty="0" smtClean="0">
                <a:solidFill>
                  <a:schemeClr val="tx2"/>
                </a:solidFill>
              </a:rPr>
              <a:t>саусақ</a:t>
            </a:r>
            <a:endParaRPr lang="en-US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Hair</a:t>
            </a:r>
            <a:r>
              <a:rPr lang="en-US" dirty="0" smtClean="0"/>
              <a:t>-</a:t>
            </a:r>
            <a:r>
              <a:rPr lang="kk-KZ" dirty="0" smtClean="0">
                <a:solidFill>
                  <a:schemeClr val="tx2"/>
                </a:solidFill>
              </a:rPr>
              <a:t>шаш</a:t>
            </a:r>
            <a:endParaRPr lang="en-US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Teeth</a:t>
            </a:r>
            <a:r>
              <a:rPr lang="en-US" dirty="0" smtClean="0"/>
              <a:t>-</a:t>
            </a:r>
            <a:r>
              <a:rPr lang="kk-KZ" dirty="0" smtClean="0">
                <a:solidFill>
                  <a:schemeClr val="tx2"/>
                </a:solidFill>
              </a:rPr>
              <a:t>тістер</a:t>
            </a:r>
            <a:endParaRPr lang="en-US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Now write these new words in a notebook</a:t>
            </a:r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Hand-</a:t>
            </a:r>
            <a:r>
              <a:rPr lang="kk-KZ" dirty="0" smtClean="0"/>
              <a:t>хәнд-қол</a:t>
            </a:r>
          </a:p>
          <a:p>
            <a:r>
              <a:rPr lang="en-US" dirty="0" smtClean="0"/>
              <a:t>Foot-</a:t>
            </a:r>
            <a:r>
              <a:rPr lang="kk-KZ" dirty="0" smtClean="0"/>
              <a:t>фут-аяқ</a:t>
            </a:r>
          </a:p>
          <a:p>
            <a:r>
              <a:rPr lang="en-US" dirty="0" smtClean="0"/>
              <a:t>Arms-</a:t>
            </a:r>
            <a:r>
              <a:rPr lang="kk-KZ" dirty="0" smtClean="0"/>
              <a:t>амс-білек</a:t>
            </a:r>
          </a:p>
          <a:p>
            <a:r>
              <a:rPr lang="en-US" dirty="0" smtClean="0"/>
              <a:t>Legs-</a:t>
            </a:r>
            <a:r>
              <a:rPr lang="kk-KZ" dirty="0" smtClean="0"/>
              <a:t>легс-аяқ</a:t>
            </a:r>
            <a:endParaRPr lang="en-US" dirty="0" smtClean="0"/>
          </a:p>
          <a:p>
            <a:r>
              <a:rPr lang="en-US" dirty="0" err="1" smtClean="0"/>
              <a:t>Sholders</a:t>
            </a:r>
            <a:r>
              <a:rPr lang="en-US" dirty="0" smtClean="0"/>
              <a:t>-</a:t>
            </a:r>
            <a:r>
              <a:rPr lang="kk-KZ" dirty="0" smtClean="0"/>
              <a:t>шолдес-иық</a:t>
            </a:r>
          </a:p>
          <a:p>
            <a:r>
              <a:rPr lang="en-US" dirty="0" err="1" smtClean="0"/>
              <a:t>Kness</a:t>
            </a:r>
            <a:r>
              <a:rPr lang="en-US" dirty="0" smtClean="0"/>
              <a:t>-</a:t>
            </a:r>
            <a:r>
              <a:rPr lang="kk-KZ" dirty="0" smtClean="0"/>
              <a:t>низ-</a:t>
            </a:r>
          </a:p>
          <a:p>
            <a:r>
              <a:rPr lang="en-US" dirty="0" smtClean="0"/>
              <a:t>Toes-</a:t>
            </a:r>
            <a:r>
              <a:rPr lang="kk-KZ" smtClean="0"/>
              <a:t>тоз-аяқтың саусақтары</a:t>
            </a:r>
            <a:endParaRPr lang="kk-KZ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30</a:t>
            </a:r>
            <a:r>
              <a:rPr lang="en-US" baseline="30000" dirty="0" smtClean="0"/>
              <a:t>th</a:t>
            </a:r>
            <a:r>
              <a:rPr lang="en-US" dirty="0" smtClean="0"/>
              <a:t> of April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 rotWithShape="1">
          <a:blip r:embed="rId2"/>
          <a:srcRect b="12434"/>
          <a:stretch/>
        </p:blipFill>
        <p:spPr bwMode="auto">
          <a:xfrm>
            <a:off x="642910" y="1214422"/>
            <a:ext cx="6929486" cy="542928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/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Home  </a:t>
            </a:r>
            <a:r>
              <a:rPr lang="en-US" dirty="0" err="1" smtClean="0"/>
              <a:t>task:fill</a:t>
            </a:r>
            <a:r>
              <a:rPr lang="en-US" dirty="0" smtClean="0"/>
              <a:t> in the body parts 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71810"/>
            <a:ext cx="8229600" cy="305435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7200" dirty="0" smtClean="0">
                <a:solidFill>
                  <a:srgbClr val="00B050"/>
                </a:solidFill>
              </a:rPr>
              <a:t>         Thank you!</a:t>
            </a:r>
            <a:endParaRPr lang="ru-RU" sz="7200" dirty="0">
              <a:solidFill>
                <a:srgbClr val="00B05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Autofit/>
          </a:bodyPr>
          <a:lstStyle/>
          <a:p>
            <a:r>
              <a:rPr lang="en-US" sz="8000" b="1" i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8000" b="1" i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8000" b="1" i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GOODBYE</a:t>
            </a:r>
            <a:r>
              <a:rPr lang="en-US" sz="8000" dirty="0" smtClean="0">
                <a:solidFill>
                  <a:srgbClr val="00B050"/>
                </a:solidFill>
              </a:rPr>
              <a:t> !</a:t>
            </a:r>
            <a:r>
              <a:rPr lang="ru-RU" sz="8000" dirty="0" smtClean="0">
                <a:solidFill>
                  <a:srgbClr val="00B050"/>
                </a:solidFill>
              </a:rPr>
              <a:t/>
            </a:r>
            <a:br>
              <a:rPr lang="ru-RU" sz="8000" dirty="0" smtClean="0">
                <a:solidFill>
                  <a:srgbClr val="00B050"/>
                </a:solidFill>
              </a:rPr>
            </a:br>
            <a:endParaRPr lang="ru-RU" sz="8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517</TotalTime>
  <Words>85</Words>
  <PresentationFormat>Экран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Hello! My dear children!</vt:lpstr>
      <vt:lpstr> </vt:lpstr>
      <vt:lpstr>Now let’s do the   exercise</vt:lpstr>
      <vt:lpstr>2.What it is?                    </vt:lpstr>
      <vt:lpstr>3.What it is?</vt:lpstr>
      <vt:lpstr>Now write these new words in a notebook</vt:lpstr>
      <vt:lpstr>The 30th of April</vt:lpstr>
      <vt:lpstr>Home  task:fill in the body parts .</vt:lpstr>
      <vt:lpstr> GOODBYE 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Қарлығаш шағын жинақталған  бастауыш мектебі  ағылшын тілі мұғалімі  Хунчиева Малика</dc:title>
  <dc:creator>admin</dc:creator>
  <cp:lastModifiedBy>Жанат</cp:lastModifiedBy>
  <cp:revision>35</cp:revision>
  <dcterms:created xsi:type="dcterms:W3CDTF">2020-03-25T10:21:32Z</dcterms:created>
  <dcterms:modified xsi:type="dcterms:W3CDTF">2020-04-30T03:49:25Z</dcterms:modified>
</cp:coreProperties>
</file>