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72" r:id="rId5"/>
    <p:sldId id="261" r:id="rId6"/>
    <p:sldId id="259" r:id="rId7"/>
    <p:sldId id="262" r:id="rId8"/>
    <p:sldId id="263" r:id="rId9"/>
    <p:sldId id="268" r:id="rId10"/>
    <p:sldId id="256" r:id="rId11"/>
    <p:sldId id="26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7" autoAdjust="0"/>
    <p:restoredTop sz="94660"/>
  </p:normalViewPr>
  <p:slideViewPr>
    <p:cSldViewPr snapToGrid="0">
      <p:cViewPr>
        <p:scale>
          <a:sx n="74" d="100"/>
          <a:sy n="74" d="100"/>
        </p:scale>
        <p:origin x="-456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F37E-AEFD-4A4D-A3AE-589338FE105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77A59-656F-4718-8375-DE012CF48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457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F37E-AEFD-4A4D-A3AE-589338FE105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77A59-656F-4718-8375-DE012CF48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569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F37E-AEFD-4A4D-A3AE-589338FE105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77A59-656F-4718-8375-DE012CF48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33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F37E-AEFD-4A4D-A3AE-589338FE105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77A59-656F-4718-8375-DE012CF48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008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F37E-AEFD-4A4D-A3AE-589338FE105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77A59-656F-4718-8375-DE012CF48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F37E-AEFD-4A4D-A3AE-589338FE105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77A59-656F-4718-8375-DE012CF48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747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F37E-AEFD-4A4D-A3AE-589338FE105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77A59-656F-4718-8375-DE012CF48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32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F37E-AEFD-4A4D-A3AE-589338FE105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77A59-656F-4718-8375-DE012CF48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48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F37E-AEFD-4A4D-A3AE-589338FE105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77A59-656F-4718-8375-DE012CF48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569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F37E-AEFD-4A4D-A3AE-589338FE105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77A59-656F-4718-8375-DE012CF48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872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EF37E-AEFD-4A4D-A3AE-589338FE105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77A59-656F-4718-8375-DE012CF48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984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EF37E-AEFD-4A4D-A3AE-589338FE1058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77A59-656F-4718-8375-DE012CF48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85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1934" y="1738364"/>
            <a:ext cx="5637125" cy="34163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472272" y="1587639"/>
            <a:ext cx="124398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Класс: 3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Предмет: русский язык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 Зачем нужна вода?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Учитель: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Исмаилова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М.А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boobooka.com/wp-content/uploads/2017/01/zvuk-kapl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1912" y="391509"/>
            <a:ext cx="4830497" cy="5647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090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89000"/>
              </a:schemeClr>
            </a:gs>
            <a:gs pos="23000">
              <a:schemeClr val="accent6">
                <a:lumMod val="89000"/>
              </a:schemeClr>
            </a:gs>
            <a:gs pos="69000">
              <a:schemeClr val="accent6">
                <a:lumMod val="75000"/>
              </a:schemeClr>
            </a:gs>
            <a:gs pos="97000">
              <a:schemeClr val="accent6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2852" y="211015"/>
            <a:ext cx="2230735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</a:t>
            </a:r>
            <a:endParaRPr lang="ru-RU" sz="32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5" name="Прямоугольник 4"/>
          <p:cNvSpPr/>
          <p:nvPr/>
        </p:nvSpPr>
        <p:spPr>
          <a:xfrm>
            <a:off x="261257" y="894303"/>
            <a:ext cx="88827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Запиши правильно!</a:t>
            </a:r>
            <a:b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Слова в помощь: </a:t>
            </a:r>
            <a:r>
              <a:rPr lang="ru-RU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плыть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лететь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32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бежать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0435" y="2136339"/>
            <a:ext cx="1201782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Корабль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воде. 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Корабли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… по воде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Чайка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над морем. 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Чайки 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  над морем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Ручеёк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камушкам</a:t>
            </a:r>
            <a:r>
              <a:rPr lang="ru-RU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Ручейки … по камушкам.</a:t>
            </a:r>
          </a:p>
          <a:p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40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92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6">
              <a:lumMod val="75000"/>
            </a:schemeClr>
          </a:fgClr>
          <a:bgClr>
            <a:schemeClr val="accent6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Прямоугольник 3"/>
          <p:cNvSpPr/>
          <p:nvPr/>
        </p:nvSpPr>
        <p:spPr>
          <a:xfrm>
            <a:off x="182880" y="100485"/>
            <a:ext cx="11372725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Вспомните, чему вы научились на этом уроке, что было для вас сложным, легким в исполнении.</a:t>
            </a:r>
          </a:p>
          <a:p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Рефлексия на конец урока «Мишень</a:t>
            </a:r>
            <a:r>
              <a:rPr lang="ru-RU" sz="20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 Поставь 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отметку в каждом секторе, оценив свою деятельность на уроке.</a:t>
            </a:r>
            <a:endParaRPr lang="ru-RU" sz="2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flipV="1">
            <a:off x="-4882756" y="2713053"/>
            <a:ext cx="33322966" cy="6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551939"/>
              </p:ext>
            </p:extLst>
          </p:nvPr>
        </p:nvGraphicFramePr>
        <p:xfrm>
          <a:off x="2533599" y="1134614"/>
          <a:ext cx="7475974" cy="5683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Точечный рисунок" r:id="rId3" imgW="6058746" imgH="4525007" progId="Paint.Picture">
                  <p:embed/>
                </p:oleObj>
              </mc:Choice>
              <mc:Fallback>
                <p:oleObj name="Точечный рисунок" r:id="rId3" imgW="6058746" imgH="4525007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599" y="1134614"/>
                        <a:ext cx="7475974" cy="56839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19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1499" y="100483"/>
            <a:ext cx="11880501" cy="5964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Чтобы лился дождик с неба,</a:t>
            </a: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Чтоб 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росли колосья </a:t>
            </a: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хлеба,</a:t>
            </a: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Чтобы 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плыли корабли</a:t>
            </a: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Чтоб 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варились кисели</a:t>
            </a: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Чтобы не было беды –</a:t>
            </a: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Жить нельзя нам без </a:t>
            </a:r>
            <a:r>
              <a:rPr lang="ru-RU" sz="48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Поставьте выделенные слова в форму единственного числа.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66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https://opiqkz.blob.core.windows.net/kitcontent/fd229c05-ebc0-4a24-a241-0785008aef2d/5fab33d1-b94e-40ef-b07b-478243ecf489/4245f283-b744-458d-9aa3-d654c63b12e9_x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680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01451" y="167686"/>
            <a:ext cx="13374460" cy="2297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3920" rIns="0" bIns="10156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45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Robot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Roboto"/>
              </a:rPr>
              <a:t>Зачем нужна вода?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50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1613" y="344130"/>
            <a:ext cx="1108482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Ты на</a:t>
            </a:r>
            <a:r>
              <a:rPr lang="en-US" sz="4400" b="1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4400" b="1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чишься</a:t>
            </a:r>
            <a:r>
              <a:rPr lang="ru-RU" sz="4400" b="1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5806" y="1113571"/>
            <a:ext cx="11769213" cy="452431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прáвильно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писáть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нóвые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словá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испóльзуя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словáрь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понимáть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ключевые </a:t>
            </a: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момéнты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корóтком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тéксте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испóльзовать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рéчи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письмé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глагóлы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0" i="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несовершéнного</a:t>
            </a:r>
            <a:r>
              <a:rPr lang="ru-RU" sz="4800" b="0" i="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вида.</a:t>
            </a:r>
            <a:endParaRPr lang="ru-RU" sz="4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42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0153" y="0"/>
            <a:ext cx="1046033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Послушай, прочитай, повтори…» 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56831" y="903068"/>
            <a:ext cx="501085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4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Зачем нужна вода?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33530" y="1672509"/>
            <a:ext cx="841047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 – 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чник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ж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Д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ют.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​Так любят л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дку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нной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запуск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​Цветы польют, лиц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своё ум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ют.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​Им без воды нельзя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существов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 –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чник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Зв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ют.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бник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 нам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 о том.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​У водоёмов ж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жда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заставляет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​Их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чия во всём.</a:t>
            </a:r>
          </a:p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 –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чник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цы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ют.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​И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чень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той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молв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é.</a:t>
            </a:r>
            <a:b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Ведь не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прож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 им быв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​Все мысли их устремлены к вод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é.</a:t>
            </a:r>
          </a:p>
          <a:p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 –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чник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Дер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вья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</a:t>
            </a:r>
            <a:r>
              <a: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ют.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т, цвет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т, плоды дают.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​И тень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прохл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дную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жар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брос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ют,</a:t>
            </a:r>
            <a:b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​И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стьем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рдце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 наполняют.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287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337" y="0"/>
            <a:ext cx="12121663" cy="76559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предложение в тексте повторяется 4 раза? Произнеси его. Что дети, звери, птицы, деревья знают о воде?</a:t>
            </a:r>
            <a:b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означает слово «источник»? Найди в Толковом словаре значение слов «источник» и «родник». Что объединяет эти два слова?</a:t>
            </a:r>
            <a:b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люди говорят, что вода – источник жизни?</a:t>
            </a:r>
            <a:br>
              <a:rPr lang="ru-RU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05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630778" cy="600164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Запомни!</a:t>
            </a:r>
          </a:p>
          <a:p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слова обозначают действия, которые продолжались, продолжаются и будут продолжаться, то они отвечают на вопросы: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делал? что делала? что делало? что делали?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что делаю? что делаешь? что делает? что делаем? что делаете? что делают?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что буду делать? что будешь делать? что будет делать? что будут делать?</a:t>
            </a:r>
            <a:endParaRPr lang="ru-RU" sz="44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58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89000"/>
              </a:schemeClr>
            </a:gs>
            <a:gs pos="23000">
              <a:schemeClr val="accent6">
                <a:lumMod val="89000"/>
              </a:schemeClr>
            </a:gs>
            <a:gs pos="69000">
              <a:schemeClr val="accent6">
                <a:lumMod val="75000"/>
              </a:schemeClr>
            </a:gs>
            <a:gs pos="97000">
              <a:schemeClr val="accent6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Прямоугольник 1"/>
          <p:cNvSpPr/>
          <p:nvPr/>
        </p:nvSpPr>
        <p:spPr>
          <a:xfrm>
            <a:off x="-1" y="0"/>
            <a:ext cx="113546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</a:t>
            </a:r>
          </a:p>
          <a:p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Выпиши из стихотворения четыре предложения, в которых предметы совершают действия. Поставь вопрос.</a:t>
            </a:r>
          </a:p>
          <a:p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Дети (</a:t>
            </a:r>
            <a:r>
              <a:rPr lang="ru-RU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делают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?) </a:t>
            </a:r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знают.</a:t>
            </a:r>
          </a:p>
          <a:p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1._________________ </a:t>
            </a:r>
          </a:p>
          <a:p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2.__________________ </a:t>
            </a:r>
          </a:p>
          <a:p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3.__________________ </a:t>
            </a:r>
          </a:p>
          <a:p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82558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89000"/>
              </a:schemeClr>
            </a:gs>
            <a:gs pos="23000">
              <a:schemeClr val="accent6">
                <a:lumMod val="89000"/>
              </a:schemeClr>
            </a:gs>
            <a:gs pos="69000">
              <a:schemeClr val="accent6">
                <a:lumMod val="75000"/>
              </a:schemeClr>
            </a:gs>
            <a:gs pos="97000">
              <a:schemeClr val="accent6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3861" y="1055078"/>
            <a:ext cx="11724258" cy="5573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endParaRPr lang="ru-RU" sz="320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Дополните словосочетания и запишите.</a:t>
            </a:r>
          </a:p>
          <a:p>
            <a:pPr>
              <a:lnSpc>
                <a:spcPct val="106000"/>
              </a:lnSpc>
              <a:spcAft>
                <a:spcPts val="0"/>
              </a:spcAft>
            </a:pPr>
            <a:endParaRPr lang="ru-RU" sz="320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ru-RU" sz="48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Человеку </a:t>
            </a:r>
            <a:r>
              <a:rPr lang="ru-RU" sz="4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нужна вода для того, чтобы:</a:t>
            </a: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ru-RU" sz="4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чистить</a:t>
            </a:r>
            <a:r>
              <a:rPr lang="ru-RU" sz="4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(что?), </a:t>
            </a:r>
            <a:r>
              <a:rPr lang="ru-RU" sz="4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готовить </a:t>
            </a:r>
            <a:r>
              <a:rPr lang="ru-RU" sz="4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(что?), </a:t>
            </a:r>
            <a:r>
              <a:rPr lang="ru-RU" sz="4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мыть </a:t>
            </a:r>
            <a:r>
              <a:rPr lang="ru-RU" sz="4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(что?), </a:t>
            </a:r>
            <a:r>
              <a:rPr lang="ru-RU" sz="4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кушать </a:t>
            </a:r>
            <a:r>
              <a:rPr lang="ru-RU" sz="4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(что?), </a:t>
            </a:r>
            <a:r>
              <a:rPr lang="ru-RU" sz="4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стирать</a:t>
            </a:r>
            <a:r>
              <a:rPr lang="ru-RU" sz="4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(что?), </a:t>
            </a:r>
            <a:r>
              <a:rPr lang="ru-RU" sz="4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купаться (</a:t>
            </a:r>
            <a:r>
              <a:rPr lang="ru-RU" sz="4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чем?), </a:t>
            </a:r>
            <a:r>
              <a:rPr lang="ru-RU" sz="48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поливать</a:t>
            </a:r>
            <a:r>
              <a:rPr lang="ru-RU" sz="4800" i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(чем?), мыться (где?) … .</a:t>
            </a:r>
            <a:endParaRPr lang="ru-RU" sz="4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53627" y="-1483"/>
            <a:ext cx="10048360" cy="180555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101568" bIns="20313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Вода – это жизнь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anose="02040502050405020303" pitchFamily="18" charset="0"/>
              </a:rPr>
              <a:t>  </a:t>
            </a:r>
            <a:endParaRPr kumimoji="0" lang="ru-RU" alt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6" name="AutoShape 2" descr="https://opiqkz.blob.core.windows.net/kitcontent/fd229c05-ebc0-4a24-a241-0785008aef2d/f4561aee-e9c6-4dc4-a880-93ebd2d96fde/86d3440c-0762-40e7-a1f4-cd295c05cf73_m.png"/>
          <p:cNvSpPr>
            <a:spLocks noChangeAspect="1" noChangeArrowheads="1"/>
          </p:cNvSpPr>
          <p:nvPr/>
        </p:nvSpPr>
        <p:spPr bwMode="auto">
          <a:xfrm>
            <a:off x="-1" y="144462"/>
            <a:ext cx="353861" cy="769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3626" y="342132"/>
            <a:ext cx="1929283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05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Зачем нужна вода</Template>
  <TotalTime>170</TotalTime>
  <Words>291</Words>
  <Application>Microsoft Office PowerPoint</Application>
  <PresentationFormat>Произвольный</PresentationFormat>
  <Paragraphs>62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Точечный рисунок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ильяс ельдесов</dc:creator>
  <cp:lastModifiedBy>2017-KAZ</cp:lastModifiedBy>
  <cp:revision>17</cp:revision>
  <dcterms:created xsi:type="dcterms:W3CDTF">2020-03-31T12:14:58Z</dcterms:created>
  <dcterms:modified xsi:type="dcterms:W3CDTF">2020-04-29T12:18:23Z</dcterms:modified>
</cp:coreProperties>
</file>