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096480-82C9-41EA-8349-4ED06501D4A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B4C3B8-C67B-4446-A2A0-877140EA8F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96480-82C9-41EA-8349-4ED06501D4A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4C3B8-C67B-4446-A2A0-877140EA8F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96480-82C9-41EA-8349-4ED06501D4A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4C3B8-C67B-4446-A2A0-877140EA8F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96480-82C9-41EA-8349-4ED06501D4A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4C3B8-C67B-4446-A2A0-877140EA8F6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96480-82C9-41EA-8349-4ED06501D4A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4C3B8-C67B-4446-A2A0-877140EA8F6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96480-82C9-41EA-8349-4ED06501D4A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4C3B8-C67B-4446-A2A0-877140EA8F6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96480-82C9-41EA-8349-4ED06501D4A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4C3B8-C67B-4446-A2A0-877140EA8F6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96480-82C9-41EA-8349-4ED06501D4A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4C3B8-C67B-4446-A2A0-877140EA8F6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96480-82C9-41EA-8349-4ED06501D4A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4C3B8-C67B-4446-A2A0-877140EA8F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5096480-82C9-41EA-8349-4ED06501D4A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4C3B8-C67B-4446-A2A0-877140EA8F6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096480-82C9-41EA-8349-4ED06501D4A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B4C3B8-C67B-4446-A2A0-877140EA8F6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5096480-82C9-41EA-8349-4ED06501D4AE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5B4C3B8-C67B-4446-A2A0-877140EA8F6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80309" y="1268760"/>
            <a:ext cx="57606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Үй жұмысын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тексеру</a:t>
            </a: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Мәтін дегеніміз не?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Абзац дегеніміз?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Мәтінді өңдеу?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Мәтінді қалай ерекшелеуге болады және ерекшеленген мәтінді көшіруге, қиюға бола ма?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Мәтінді пішімдеу дегеніміз 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026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Лента лицом вниз 4"/>
          <p:cNvSpPr/>
          <p:nvPr/>
        </p:nvSpPr>
        <p:spPr>
          <a:xfrm>
            <a:off x="285056" y="188640"/>
            <a:ext cx="8568952" cy="2592288"/>
          </a:xfrm>
          <a:prstGeom prst="ribb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тақырыбы: Практикум. Мәтінмен жұмыс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1331640" y="3501008"/>
            <a:ext cx="6768752" cy="2664296"/>
          </a:xfrm>
          <a:prstGeom prst="horizontalScrol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Сабақтың мақсаты:  3.2.1.3 - құжаттағы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ерекшеленген мәтінді қиып алу, көшіру, қою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967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27783" y="116632"/>
            <a:ext cx="4176465" cy="31700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Топтық жұмыс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Оқушылар мәтін тереді.Уақытқа теру (7 минут)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А деңгейі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Мақалды толықтырып,тер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1.Жақсы сөз- ...  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2.Жақсыдан үйрен, ...  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3. ...  от басынан басталады.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4. ... түбі береке.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331640" y="3933056"/>
            <a:ext cx="6912767" cy="2520280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мәтін теру ережесін сақтай отырып мәтін тереді; 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көп нүктенің орнына қойған сөздерді ерекшелеп,қызыл түспен   белгілейді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құжатты сақтайды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803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5040560" cy="3600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79612" y="548680"/>
            <a:ext cx="3240360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63688" y="4293096"/>
            <a:ext cx="6048672" cy="208823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Дескриптор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Компьютердің енгізу және шығару құрылғыларын анықтайды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Атауларын дәптерлеріне жазады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Рисунок 1026" descr="3сынып БЖБ и ТЖБ-converted [Режим ограниченной функциональности] - Microsoft Word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27" t="34445" r="62908" b="36009"/>
          <a:stretch/>
        </p:blipFill>
        <p:spPr>
          <a:xfrm>
            <a:off x="5868144" y="548680"/>
            <a:ext cx="2808312" cy="252028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97517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303656"/>
              </p:ext>
            </p:extLst>
          </p:nvPr>
        </p:nvGraphicFramePr>
        <p:xfrm>
          <a:off x="1187625" y="836712"/>
          <a:ext cx="6768750" cy="3096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6250"/>
                <a:gridCol w="2256250"/>
                <a:gridCol w="2256250"/>
              </a:tblGrid>
              <a:tr h="774086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Білемін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Білдім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Білгім келеді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7408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7408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7408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4499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96</TotalTime>
  <Words>113</Words>
  <Application>Microsoft Office PowerPoint</Application>
  <PresentationFormat>Экран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777777</dc:creator>
  <cp:lastModifiedBy>777777</cp:lastModifiedBy>
  <cp:revision>6</cp:revision>
  <dcterms:created xsi:type="dcterms:W3CDTF">2018-10-13T13:33:39Z</dcterms:created>
  <dcterms:modified xsi:type="dcterms:W3CDTF">2020-04-29T17:48:46Z</dcterms:modified>
</cp:coreProperties>
</file>