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4" r:id="rId9"/>
    <p:sldId id="266" r:id="rId10"/>
    <p:sldId id="263" r:id="rId11"/>
    <p:sldId id="26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3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70EB2A-2C91-4CED-93A1-4004288F68C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D81A6CD-4DF2-4433-9896-3E91FF04D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4765" y="1592366"/>
            <a:ext cx="7531497" cy="1204306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тақырыбы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r>
              <a:rPr lang="kk-KZ" sz="2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Мақтаншақ</a:t>
            </a:r>
            <a:r>
              <a:rPr lang="kk-KZ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көлшік</a:t>
            </a:r>
          </a:p>
          <a:p>
            <a:pPr algn="ctr"/>
            <a:r>
              <a:rPr lang="kk-KZ" sz="2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Хвастливый пруд</a:t>
            </a:r>
            <a:endParaRPr lang="kk-KZ" sz="2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4377" y="561703"/>
            <a:ext cx="65643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Сәуірдің жиырма бірі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6806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/>
          </a:p>
          <a:p>
            <a:r>
              <a:rPr lang="kk-KZ" dirty="0" smtClean="0"/>
              <a:t>         </a:t>
            </a:r>
          </a:p>
          <a:p>
            <a:r>
              <a:rPr lang="kk-KZ" dirty="0" smtClean="0"/>
              <a:t>                   -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 дұрыс орындадым, қате жоқ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/>
              <a:t> 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  <p:pic>
        <p:nvPicPr>
          <p:cNvPr id="2051" name="Рисунок 9" descr="Image result for &amp;scy;&amp;mcy;&amp;acy;&amp;jcy;&amp;lcy;&amp;icy;&amp;kcy; &amp;ncy;&amp;iecy;&amp;jcy;&amp;tcy;&amp;rcy;&amp;acy;&amp;lcy;&amp;softcy;&amp;ncy;&amp;ycy;&amp;j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518" b="-2457"/>
          <a:stretch>
            <a:fillRect/>
          </a:stretch>
        </p:blipFill>
        <p:spPr bwMode="auto">
          <a:xfrm>
            <a:off x="1848317" y="2801284"/>
            <a:ext cx="504825" cy="51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10" descr="Image result for &amp;scy;&amp;mcy;&amp;acy;&amp;jcy;&amp;lcy;&amp;icy;&amp;kcy; &amp;ncy;&amp;iecy;&amp;jcy;&amp;tcy;&amp;rcy;&amp;acy;&amp;lcy;&amp;softcy;&amp;ncy;&amp;ycy;&amp;j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875" r="33884"/>
          <a:stretch>
            <a:fillRect/>
          </a:stretch>
        </p:blipFill>
        <p:spPr bwMode="auto">
          <a:xfrm>
            <a:off x="1848316" y="3990648"/>
            <a:ext cx="48577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16" descr="Image result for &amp;scy;&amp;mcy;&amp;acy;&amp;jcy;&amp;lcy;&amp;icy;&amp;kcy; &amp;ncy;&amp;iecy;&amp;jcy;&amp;tcy;&amp;rcy;&amp;acy;&amp;lcy;&amp;softcy;&amp;ncy;&amp;ycy;&amp;jcy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752"/>
          <a:stretch>
            <a:fillRect/>
          </a:stretch>
        </p:blipFill>
        <p:spPr bwMode="auto">
          <a:xfrm>
            <a:off x="1848315" y="5013582"/>
            <a:ext cx="485775" cy="66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621398" y="871071"/>
            <a:ext cx="118998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269875" algn="l"/>
              </a:tabLst>
            </a:pP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Кері байланыс.</a:t>
            </a:r>
            <a:r>
              <a:rPr kumimoji="0" lang="kk-KZ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«Смайликтер» арқылы кері байланыс жасайды.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970259" y="5314742"/>
            <a:ext cx="22794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269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269875" algn="l"/>
              </a:tabLst>
            </a:pPr>
            <a:r>
              <a:rPr kumimoji="0" lang="kk-KZ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88925" y="3624822"/>
            <a:ext cx="6279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0485">
              <a:spcAft>
                <a:spcPts val="0"/>
              </a:spcAft>
              <a:tabLst>
                <a:tab pos="180340" algn="l"/>
                <a:tab pos="270510" algn="l"/>
              </a:tabLst>
            </a:pPr>
            <a:endParaRPr lang="kk-KZ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marR="70485" indent="-285750">
              <a:spcAft>
                <a:spcPts val="0"/>
              </a:spcAft>
              <a:tabLst>
                <a:tab pos="180340" algn="l"/>
                <a:tab pos="270510" algn="l"/>
              </a:tabLst>
            </a:pPr>
            <a:r>
              <a:rPr lang="kk-KZ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тапсырманы </a:t>
            </a:r>
            <a:r>
              <a:rPr lang="kk-KZ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орындауда қателерім болды</a:t>
            </a:r>
            <a:r>
              <a:rPr lang="kk-KZ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marR="70485" indent="-285750">
              <a:spcAft>
                <a:spcPts val="0"/>
              </a:spcAft>
              <a:buFontTx/>
              <a:buChar char="-"/>
              <a:tabLst>
                <a:tab pos="180340" algn="l"/>
                <a:tab pos="270510" algn="l"/>
              </a:tabLst>
            </a:pPr>
            <a:endParaRPr lang="ru-RU" dirty="0" smtClean="0">
              <a:effectLst/>
            </a:endParaRPr>
          </a:p>
          <a:p>
            <a:pPr marR="70485">
              <a:spcAft>
                <a:spcPts val="0"/>
              </a:spcAft>
              <a:tabLst>
                <a:tab pos="180340" algn="l"/>
                <a:tab pos="27051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kk-KZ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70485">
              <a:spcAft>
                <a:spcPts val="0"/>
              </a:spcAft>
              <a:tabLst>
                <a:tab pos="180340" algn="l"/>
                <a:tab pos="270510" algn="l"/>
              </a:tabLst>
            </a:pPr>
            <a:endParaRPr lang="kk-KZ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тапсырманы орындау маған қиын болды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7854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Оқулықтың  88 беттегі  4-тапсырма. Суретттерді  сөзбен жазып, сөйлемдерді  толықтыр.</a:t>
            </a:r>
            <a:endParaRPr lang="ru-RU" b="1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b="1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Үй жұмысы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4019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3.2.6.1 </a:t>
            </a:r>
            <a:r>
              <a:rPr lang="kk-KZ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  қолдауымен айтылуы мен жазылуында  айырмашылығы бар сөздерді  дұрыс айту.</a:t>
            </a:r>
            <a:endParaRPr lang="ru-RU" sz="3600" b="1" i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85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</a:t>
            </a:r>
            <a:r>
              <a:rPr lang="kk-KZ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0004" r="33280" b="17078"/>
          <a:stretch>
            <a:fillRect/>
          </a:stretch>
        </p:blipFill>
        <p:spPr bwMode="auto">
          <a:xfrm>
            <a:off x="1313793" y="1313793"/>
            <a:ext cx="8544909" cy="4593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34149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 сөздерге 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 құрастыр.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endParaRPr lang="kk-KZ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Көлшік</a:t>
            </a:r>
            <a:r>
              <a:rPr lang="kk-KZ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кеуіп қалды, бу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Оқылымалды </a:t>
            </a:r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884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387" y="1988903"/>
            <a:ext cx="10855235" cy="4072263"/>
          </a:xfrm>
        </p:spPr>
        <p:txBody>
          <a:bodyPr>
            <a:normAutofit/>
          </a:bodyPr>
          <a:lstStyle/>
          <a:p>
            <a:r>
              <a:rPr lang="kk-KZ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Жазда </a:t>
            </a:r>
            <a:r>
              <a:rPr lang="kk-KZ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жаңбыр жиі жауады. Құдықтың айналасына Көлшік пайда болды. Ол: «Мен көлмін!» - деп мақтанды. Күзде көлшіктің суы азаяды. Оның суы буға айналады. Ол шөлдейді. Мақтаншақ Көлшік кеуіп қалады. Құдық қалады.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2-тапсырма.    Оқылым  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тапсырмасы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Мәтінді түсініп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5770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Сұрақтарға жауап бер.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034" t="23556" r="42319" b="48159"/>
          <a:stretch>
            <a:fillRect/>
          </a:stretch>
        </p:blipFill>
        <p:spPr bwMode="auto">
          <a:xfrm>
            <a:off x="953589" y="1436914"/>
            <a:ext cx="9864858" cy="4167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045" y="2014243"/>
            <a:ext cx="10515600" cy="4351338"/>
          </a:xfrm>
        </p:spPr>
        <p:txBody>
          <a:bodyPr/>
          <a:lstStyle/>
          <a:p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 суреттердің ретін белгілейді </a:t>
            </a:r>
            <a:endParaRPr lang="kk-KZ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365759"/>
            <a:ext cx="10027920" cy="1685109"/>
          </a:xfrm>
        </p:spPr>
        <p:txBody>
          <a:bodyPr>
            <a:normAutofit/>
          </a:bodyPr>
          <a:lstStyle/>
          <a:p>
            <a:pPr algn="ctr"/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Мәтін бойынша суреттерді ретімен қой.</a:t>
            </a:r>
            <a:b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(Расставь рисунки по тексту)</a:t>
            </a:r>
            <a:endParaRPr lang="ru-RU" dirty="0"/>
          </a:p>
        </p:txBody>
      </p:sp>
      <p:pic>
        <p:nvPicPr>
          <p:cNvPr id="4" name="Рисунок 3" descr="ÐÐ¾ÑÐ¾Ð¶ÐµÐµ Ð¸Ð·Ð¾Ð±ÑÐ°Ð¶ÐµÐ½Ð¸Ð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199" y="2547257"/>
            <a:ext cx="1944189" cy="1205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ÐÐ°ÑÑÐ¸Ð½ÐºÐ¸ Ð¿Ð¾ Ð·Ð°Ð¿ÑÐ¾ÑÑ Ð¿Ð°Ñ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6446" y="2690949"/>
            <a:ext cx="1897440" cy="1066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ÐÐ°ÑÑÐ¸Ð½ÐºÐ¸ Ð¿Ð¾ Ð·Ð°Ð¿ÑÐ¾ÑÑ ÒÒ±Ð´ÑÒ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1952" y="2664823"/>
            <a:ext cx="1555054" cy="1104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01696" y="3769435"/>
            <a:ext cx="573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Кеуіп қалды                          бу                           </a:t>
            </a:r>
            <a:r>
              <a:rPr lang="kk-KZ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құдық</a:t>
            </a:r>
            <a:endParaRPr lang="ru-RU" dirty="0"/>
          </a:p>
        </p:txBody>
      </p:sp>
      <p:pic>
        <p:nvPicPr>
          <p:cNvPr id="8" name="Рисунок 7" descr="ÐÐ°ÑÑÐ¸Ð½ÐºÐ¸ Ð¿Ð¾ Ð·Ð°Ð¿ÑÐ¾ÑÑ ÐºÓ©Ð»ÑÑÐº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695" y="4493623"/>
            <a:ext cx="1910875" cy="1132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ÐÐ°ÑÑÐ¸Ð½ÐºÐ¸ Ð¿Ð¾ Ð·Ð°Ð¿ÑÐ¾ÑÑ Ð¶Ð°Ò£Ð±ÑÑ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1730" y="4415246"/>
            <a:ext cx="1874223" cy="1224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701696" y="5626254"/>
            <a:ext cx="651047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kk-KZ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Көлшік                                     </a:t>
            </a: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жаңбыр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571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Жазылым.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706" t="22978" r="11163" b="16411"/>
          <a:stretch>
            <a:fillRect/>
          </a:stretch>
        </p:blipFill>
        <p:spPr bwMode="auto">
          <a:xfrm>
            <a:off x="849086" y="1293223"/>
            <a:ext cx="10659291" cy="483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9379" t="16797" r="33435" b="23576"/>
          <a:stretch>
            <a:fillRect/>
          </a:stretch>
        </p:blipFill>
        <p:spPr bwMode="auto">
          <a:xfrm>
            <a:off x="662152" y="136634"/>
            <a:ext cx="10279117" cy="643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380</TotalTime>
  <Words>154</Words>
  <Application>Microsoft Office PowerPoint</Application>
  <PresentationFormat>Произвольный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Сабақ  тақырыбы:</vt:lpstr>
      <vt:lpstr>Оқу мақсаттары: </vt:lpstr>
      <vt:lpstr>Жаңа сөздер:</vt:lpstr>
      <vt:lpstr>Оқылымалды тапсырма: </vt:lpstr>
      <vt:lpstr> 2-тапсырма.    Оқылым  тапсырмасы Мәтінді түсініп оқы.  </vt:lpstr>
      <vt:lpstr>Сұрақтарға жауап бер.</vt:lpstr>
      <vt:lpstr> Мәтін бойынша суреттерді ретімен қой. (Расставь рисунки по тексту)</vt:lpstr>
      <vt:lpstr>Жазылым. </vt:lpstr>
      <vt:lpstr>Слайд 9</vt:lpstr>
      <vt:lpstr>Слайд 10</vt:lpstr>
      <vt:lpstr>Үй жұмысы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 : тақырыбы</dc:title>
  <dc:creator>Пользователь</dc:creator>
  <cp:lastModifiedBy>Бахыт</cp:lastModifiedBy>
  <cp:revision>21</cp:revision>
  <dcterms:created xsi:type="dcterms:W3CDTF">2020-03-27T13:57:55Z</dcterms:created>
  <dcterms:modified xsi:type="dcterms:W3CDTF">2020-04-21T08:52:14Z</dcterms:modified>
</cp:coreProperties>
</file>