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6" r:id="rId10"/>
    <p:sldId id="263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70EB2A-2C91-4CED-93A1-4004288F68C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81A6CD-4DF2-4433-9896-3E91FF04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4765" y="1592366"/>
            <a:ext cx="7531497" cy="120430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тақырыбы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kk-KZ" sz="2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Мақтаншақ</a:t>
            </a:r>
            <a:r>
              <a:rPr lang="kk-K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көлшік</a:t>
            </a:r>
          </a:p>
          <a:p>
            <a:pPr algn="ctr"/>
            <a:r>
              <a:rPr lang="kk-KZ" sz="2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Хвастливый пруд</a:t>
            </a:r>
            <a:endParaRPr lang="kk-KZ" sz="2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377" y="561703"/>
            <a:ext cx="6564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Сәуірдің жиырма бірі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80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dirty="0" smtClean="0"/>
              <a:t>         </a:t>
            </a:r>
          </a:p>
          <a:p>
            <a:r>
              <a:rPr lang="kk-KZ" dirty="0" smtClean="0"/>
              <a:t>                   -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дұрыс орындадым, қате жоқ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/>
              <a:t> 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2051" name="Рисунок 9" descr="Image result for &amp;scy;&amp;mcy;&amp;acy;&amp;jcy;&amp;lcy;&amp;icy;&amp;kcy; &amp;ncy;&amp;iecy;&amp;jcy;&amp;tcy;&amp;rcy;&amp;acy;&amp;lcy;&amp;softcy;&amp;ncy;&amp;ycy;&amp;j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518" b="-2457"/>
          <a:stretch>
            <a:fillRect/>
          </a:stretch>
        </p:blipFill>
        <p:spPr bwMode="auto">
          <a:xfrm>
            <a:off x="1848317" y="2801284"/>
            <a:ext cx="5048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0" descr="Image result for &amp;scy;&amp;mcy;&amp;acy;&amp;jcy;&amp;lcy;&amp;icy;&amp;kcy; &amp;ncy;&amp;iecy;&amp;jcy;&amp;tcy;&amp;rcy;&amp;acy;&amp;lcy;&amp;softcy;&amp;ncy;&amp;ycy;&amp;j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75" r="33884"/>
          <a:stretch>
            <a:fillRect/>
          </a:stretch>
        </p:blipFill>
        <p:spPr bwMode="auto">
          <a:xfrm>
            <a:off x="1848316" y="3990648"/>
            <a:ext cx="4857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 descr="Image result for &amp;scy;&amp;mcy;&amp;acy;&amp;jcy;&amp;lcy;&amp;icy;&amp;kcy; &amp;ncy;&amp;iecy;&amp;jcy;&amp;tcy;&amp;rcy;&amp;acy;&amp;lcy;&amp;softcy;&amp;ncy;&amp;ycy;&amp;j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2"/>
          <a:stretch>
            <a:fillRect/>
          </a:stretch>
        </p:blipFill>
        <p:spPr bwMode="auto">
          <a:xfrm>
            <a:off x="1848315" y="5013582"/>
            <a:ext cx="485775" cy="6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21398" y="871071"/>
            <a:ext cx="11899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 байланыс.</a:t>
            </a:r>
            <a:r>
              <a:rPr kumimoji="0" lang="kk-KZ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«Смайликтер» арқылы кері байланыс жасайды.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70259" y="5314742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8925" y="3624822"/>
            <a:ext cx="6279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485">
              <a:spcAft>
                <a:spcPts val="0"/>
              </a:spcAft>
              <a:tabLst>
                <a:tab pos="180340" algn="l"/>
                <a:tab pos="270510" algn="l"/>
              </a:tabLst>
            </a:pP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70485" indent="-285750"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тапсырманы 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орындауда қателерім болды</a:t>
            </a: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70485" indent="-285750">
              <a:spcAft>
                <a:spcPts val="0"/>
              </a:spcAft>
              <a:buFontTx/>
              <a:buChar char="-"/>
              <a:tabLst>
                <a:tab pos="180340" algn="l"/>
                <a:tab pos="270510" algn="l"/>
              </a:tabLst>
            </a:pPr>
            <a:endParaRPr lang="ru-RU" dirty="0" smtClean="0">
              <a:effectLst/>
            </a:endParaRPr>
          </a:p>
          <a:p>
            <a:pPr marR="70485"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0485">
              <a:spcAft>
                <a:spcPts val="0"/>
              </a:spcAft>
              <a:tabLst>
                <a:tab pos="180340" algn="l"/>
                <a:tab pos="270510" algn="l"/>
              </a:tabLst>
            </a:pPr>
            <a:endParaRPr lang="kk-KZ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тапсырманы орындау маған қиын болды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5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Оқулықтың  88 беттегі  4-тапсырма. Суретттерді  сөзбен жазып, сөйлемдерді  толықтыр.</a:t>
            </a:r>
            <a:endParaRPr lang="ru-RU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 жұмысы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1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3.2.6.1 </a:t>
            </a:r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  қолдауымен айтылуы мен жазылуында  айырмашылығы бар сөздерді  дұрыс айту.</a:t>
            </a:r>
            <a:endParaRPr lang="ru-RU" sz="3600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5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</a:t>
            </a:r>
            <a:r>
              <a:rPr lang="kk-KZ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04" r="33280" b="17078"/>
          <a:stretch>
            <a:fillRect/>
          </a:stretch>
        </p:blipFill>
        <p:spPr bwMode="auto">
          <a:xfrm>
            <a:off x="1313793" y="1313793"/>
            <a:ext cx="8544909" cy="45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14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 сөздерге 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құрастыр.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Көлшік</a:t>
            </a:r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кеуіп қалды, бу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Оқылымалды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4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7" y="1988903"/>
            <a:ext cx="10855235" cy="4072263"/>
          </a:xfrm>
        </p:spPr>
        <p:txBody>
          <a:bodyPr>
            <a:normAutofit/>
          </a:bodyPr>
          <a:lstStyle/>
          <a:p>
            <a:r>
              <a:rPr lang="kk-K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Жазда </a:t>
            </a:r>
            <a: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жаңбыр жиі жауады. Құдықтың айналасына Көлшік пайда болды. Ол: «Мен көлмін!» - деп мақтанды. Күзде көлшіктің суы азаяды. Оның суы буға айналады. Ол шөлдейді. Мақтаншақ Көлшік кеуіп қалады. Құдық қалады.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   Оқылым 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түсініп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77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Сұрақтарға жауап бер.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34" t="23556" r="42319" b="48159"/>
          <a:stretch>
            <a:fillRect/>
          </a:stretch>
        </p:blipFill>
        <p:spPr bwMode="auto">
          <a:xfrm>
            <a:off x="953589" y="1436914"/>
            <a:ext cx="9864858" cy="416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045" y="2014243"/>
            <a:ext cx="10515600" cy="4351338"/>
          </a:xfrm>
        </p:spPr>
        <p:txBody>
          <a:bodyPr/>
          <a:lstStyle/>
          <a:p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суреттердің ретін белгілейді </a:t>
            </a:r>
            <a:endParaRPr lang="kk-KZ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5759"/>
            <a:ext cx="10027920" cy="1685109"/>
          </a:xfrm>
        </p:spPr>
        <p:txBody>
          <a:bodyPr>
            <a:normAutofit/>
          </a:bodyPr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 бойынша суреттерді ретімен қой.</a:t>
            </a:r>
            <a:b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(Расставь рисунки по тексту)</a:t>
            </a:r>
            <a:endParaRPr lang="ru-RU" dirty="0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47257"/>
            <a:ext cx="1944189" cy="120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ÐÐ°ÑÑÐ¸Ð½ÐºÐ¸ Ð¿Ð¾ Ð·Ð°Ð¿ÑÐ¾ÑÑ Ð¿Ð°Ñ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446" y="2690949"/>
            <a:ext cx="1897440" cy="106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ÐÐ°ÑÑÐ¸Ð½ÐºÐ¸ Ð¿Ð¾ Ð·Ð°Ð¿ÑÐ¾ÑÑ ÒÒ±Ð´ÑÒ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952" y="2664823"/>
            <a:ext cx="1555054" cy="110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01696" y="3769435"/>
            <a:ext cx="573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Кеуіп қалды                          бу                          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құдық</a:t>
            </a:r>
            <a:endParaRPr lang="ru-RU" dirty="0"/>
          </a:p>
        </p:txBody>
      </p:sp>
      <p:pic>
        <p:nvPicPr>
          <p:cNvPr id="8" name="Рисунок 7" descr="ÐÐ°ÑÑÐ¸Ð½ÐºÐ¸ Ð¿Ð¾ Ð·Ð°Ð¿ÑÐ¾ÑÑ ÐºÓ©Ð»ÑÑÐ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95" y="4493623"/>
            <a:ext cx="1910875" cy="113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ÐÐ°ÑÑÐ¸Ð½ÐºÐ¸ Ð¿Ð¾ Ð·Ð°Ð¿ÑÐ¾ÑÑ Ð¶Ð°Ò£Ð±ÑÑ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730" y="4415246"/>
            <a:ext cx="1874223" cy="122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01696" y="5626254"/>
            <a:ext cx="651047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Көлшік                                    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жаңбыр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7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Жазылым.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06" t="22978" r="11163" b="16411"/>
          <a:stretch>
            <a:fillRect/>
          </a:stretch>
        </p:blipFill>
        <p:spPr bwMode="auto">
          <a:xfrm>
            <a:off x="849086" y="1293223"/>
            <a:ext cx="10659291" cy="483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9" t="16797" r="33435" b="23576"/>
          <a:stretch>
            <a:fillRect/>
          </a:stretch>
        </p:blipFill>
        <p:spPr bwMode="auto">
          <a:xfrm>
            <a:off x="662152" y="136634"/>
            <a:ext cx="10279117" cy="643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380</TotalTime>
  <Words>154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Сабақ  тақырыбы:</vt:lpstr>
      <vt:lpstr>Оқу мақсаттары: </vt:lpstr>
      <vt:lpstr>Жаңа сөздер:</vt:lpstr>
      <vt:lpstr>Оқылымалды тапсырма: </vt:lpstr>
      <vt:lpstr> 2-тапсырма.    Оқылым  тапсырмасы Мәтінді түсініп оқы.  </vt:lpstr>
      <vt:lpstr>Сұрақтарға жауап бер.</vt:lpstr>
      <vt:lpstr> Мәтін бойынша суреттерді ретімен қой. (Расставь рисунки по тексту)</vt:lpstr>
      <vt:lpstr>Жазылым. </vt:lpstr>
      <vt:lpstr>Слайд 9</vt:lpstr>
      <vt:lpstr>Слайд 10</vt:lpstr>
      <vt:lpstr>Үй жұмысы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 : тақырыбы</dc:title>
  <dc:creator>Пользователь</dc:creator>
  <cp:lastModifiedBy>Бахыт</cp:lastModifiedBy>
  <cp:revision>21</cp:revision>
  <dcterms:created xsi:type="dcterms:W3CDTF">2020-03-27T13:57:55Z</dcterms:created>
  <dcterms:modified xsi:type="dcterms:W3CDTF">2020-04-21T08:52:14Z</dcterms:modified>
</cp:coreProperties>
</file>