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6438-B361-433E-B208-6AD68F4506D7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5A36-F317-4DBE-B741-B9D010A9A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6438-B361-433E-B208-6AD68F4506D7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5A36-F317-4DBE-B741-B9D010A9A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6438-B361-433E-B208-6AD68F4506D7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5A36-F317-4DBE-B741-B9D010A9A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6438-B361-433E-B208-6AD68F4506D7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5A36-F317-4DBE-B741-B9D010A9A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6438-B361-433E-B208-6AD68F4506D7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5A36-F317-4DBE-B741-B9D010A9A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6438-B361-433E-B208-6AD68F4506D7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5A36-F317-4DBE-B741-B9D010A9A0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6438-B361-433E-B208-6AD68F4506D7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5A36-F317-4DBE-B741-B9D010A9A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6438-B361-433E-B208-6AD68F4506D7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5A36-F317-4DBE-B741-B9D010A9A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6438-B361-433E-B208-6AD68F4506D7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5A36-F317-4DBE-B741-B9D010A9A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6438-B361-433E-B208-6AD68F4506D7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B45A36-F317-4DBE-B741-B9D010A9A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6438-B361-433E-B208-6AD68F4506D7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5A36-F317-4DBE-B741-B9D010A9A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DA06438-B361-433E-B208-6AD68F4506D7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0B45A36-F317-4DBE-B741-B9D010A9A0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477323" y="821595"/>
            <a:ext cx="5648623" cy="2240156"/>
          </a:xfrm>
        </p:spPr>
        <p:txBody>
          <a:bodyPr/>
          <a:lstStyle/>
          <a:p>
            <a:r>
              <a:rPr lang="kk-KZ" dirty="0" smtClean="0"/>
              <a:t>Қазақ тілі сабағы</a:t>
            </a:r>
            <a:br>
              <a:rPr lang="kk-KZ" dirty="0" smtClean="0"/>
            </a:br>
            <a:r>
              <a:rPr lang="kk-KZ" dirty="0" smtClean="0"/>
              <a:t>2-сынып </a:t>
            </a:r>
            <a:br>
              <a:rPr lang="kk-KZ" dirty="0" smtClean="0"/>
            </a:br>
            <a:r>
              <a:rPr lang="kk-KZ" dirty="0" smtClean="0"/>
              <a:t>Пән мұғалімі: Саитова З.А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6200000">
            <a:off x="4854786" y="2567633"/>
            <a:ext cx="4363955" cy="42144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732" y="2420888"/>
            <a:ext cx="4437112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1" y="548680"/>
            <a:ext cx="84969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Сабақ тақырыбы: Терезеде гүл тұр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44750"/>
            <a:ext cx="6120680" cy="321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14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Сабақ мақсаты: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Тірек сөздерді қатыстыра отырып,берілген тақырып бойынша әңгіме құрау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62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Жаңа сөздер </a:t>
            </a:r>
          </a:p>
          <a:p>
            <a:pPr algn="ctr"/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Сынып –синип</a:t>
            </a:r>
          </a:p>
          <a:p>
            <a:pPr algn="ctr"/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Терезе –деризә</a:t>
            </a:r>
          </a:p>
          <a:p>
            <a:pPr algn="ctr"/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Су құяды-су қуйиду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64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6200">
              <a:spcAft>
                <a:spcPts val="0"/>
              </a:spcAft>
            </a:pPr>
            <a:r>
              <a:rPr lang="ru-RU" sz="3600" dirty="0" err="1">
                <a:solidFill>
                  <a:srgbClr val="FF0000"/>
                </a:solidFill>
                <a:latin typeface="Arial"/>
                <a:ea typeface="Arial"/>
              </a:rPr>
              <a:t>Тыңда</a:t>
            </a:r>
            <a:r>
              <a:rPr lang="ru-RU" sz="3600" dirty="0">
                <a:solidFill>
                  <a:srgbClr val="FF0000"/>
                </a:solidFill>
                <a:latin typeface="Arial"/>
                <a:ea typeface="Arial"/>
              </a:rPr>
              <a:t>. </a:t>
            </a:r>
            <a:r>
              <a:rPr lang="ru-RU" sz="3600" dirty="0" err="1">
                <a:solidFill>
                  <a:srgbClr val="FF0000"/>
                </a:solidFill>
                <a:latin typeface="Arial"/>
                <a:ea typeface="Arial"/>
              </a:rPr>
              <a:t>Қайтала</a:t>
            </a:r>
            <a:r>
              <a:rPr lang="ru-RU" sz="3600" dirty="0">
                <a:solidFill>
                  <a:srgbClr val="FF0000"/>
                </a:solidFill>
                <a:latin typeface="Arial"/>
                <a:ea typeface="Arial"/>
              </a:rPr>
              <a:t>. </a:t>
            </a:r>
            <a:r>
              <a:rPr lang="ru-RU" sz="3600" dirty="0" err="1">
                <a:solidFill>
                  <a:srgbClr val="FF0000"/>
                </a:solidFill>
                <a:latin typeface="Arial"/>
                <a:ea typeface="Arial"/>
              </a:rPr>
              <a:t>Оқы</a:t>
            </a:r>
            <a:r>
              <a:rPr lang="ru-RU" sz="3600" dirty="0">
                <a:solidFill>
                  <a:srgbClr val="FF0000"/>
                </a:solidFill>
                <a:latin typeface="Arial"/>
                <a:ea typeface="Arial"/>
              </a:rPr>
              <a:t>.</a:t>
            </a:r>
            <a:endParaRPr lang="ru-RU" sz="36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3600" dirty="0">
                <a:latin typeface="Times New Roman"/>
                <a:ea typeface="Times New Roman"/>
              </a:rPr>
              <a:t> </a:t>
            </a:r>
          </a:p>
          <a:p>
            <a:pPr marL="190500">
              <a:spcAft>
                <a:spcPts val="0"/>
              </a:spcAft>
            </a:pPr>
            <a:r>
              <a:rPr lang="ru-RU" sz="3600" i="1" dirty="0" err="1">
                <a:latin typeface="Arial"/>
                <a:ea typeface="Arial"/>
              </a:rPr>
              <a:t>Бұл</a:t>
            </a:r>
            <a:r>
              <a:rPr lang="ru-RU" sz="3600" i="1" dirty="0">
                <a:latin typeface="Arial"/>
                <a:ea typeface="Arial"/>
              </a:rPr>
              <a:t> — </a:t>
            </a:r>
            <a:r>
              <a:rPr lang="ru-RU" sz="3600" i="1" dirty="0" err="1">
                <a:latin typeface="Arial"/>
                <a:ea typeface="Arial"/>
              </a:rPr>
              <a:t>менің</a:t>
            </a:r>
            <a:r>
              <a:rPr lang="ru-RU" sz="3600" i="1" dirty="0">
                <a:latin typeface="Arial"/>
                <a:ea typeface="Arial"/>
              </a:rPr>
              <a:t> </a:t>
            </a:r>
            <a:r>
              <a:rPr lang="ru-RU" sz="3600" i="1" dirty="0" err="1">
                <a:latin typeface="Arial"/>
                <a:ea typeface="Arial"/>
              </a:rPr>
              <a:t>сыныбым</a:t>
            </a:r>
            <a:r>
              <a:rPr lang="ru-RU" sz="3600" i="1" dirty="0">
                <a:latin typeface="Arial"/>
                <a:ea typeface="Arial"/>
              </a:rPr>
              <a:t>. </a:t>
            </a:r>
            <a:r>
              <a:rPr lang="ru-RU" sz="3600" i="1" dirty="0" err="1">
                <a:latin typeface="Arial"/>
                <a:ea typeface="Arial"/>
              </a:rPr>
              <a:t>Сыныпта</a:t>
            </a:r>
            <a:r>
              <a:rPr lang="ru-RU" sz="3600" i="1" dirty="0">
                <a:latin typeface="Arial"/>
                <a:ea typeface="Arial"/>
              </a:rPr>
              <a:t> </a:t>
            </a:r>
            <a:r>
              <a:rPr lang="ru-RU" sz="3600" i="1" dirty="0" err="1">
                <a:latin typeface="Arial"/>
                <a:ea typeface="Arial"/>
              </a:rPr>
              <a:t>үш</a:t>
            </a:r>
            <a:r>
              <a:rPr lang="ru-RU" sz="3600" i="1" dirty="0">
                <a:latin typeface="Arial"/>
                <a:ea typeface="Arial"/>
              </a:rPr>
              <a:t> </a:t>
            </a:r>
            <a:r>
              <a:rPr lang="ru-RU" sz="3600" i="1" dirty="0" err="1">
                <a:latin typeface="Arial"/>
                <a:ea typeface="Arial"/>
              </a:rPr>
              <a:t>терезе</a:t>
            </a:r>
            <a:r>
              <a:rPr lang="ru-RU" sz="3600" i="1" dirty="0">
                <a:latin typeface="Arial"/>
                <a:ea typeface="Arial"/>
              </a:rPr>
              <a:t> бар.</a:t>
            </a:r>
            <a:endParaRPr lang="ru-RU" sz="3600" dirty="0">
              <a:latin typeface="Times New Roman"/>
              <a:ea typeface="Times New Roman"/>
            </a:endParaRPr>
          </a:p>
          <a:p>
            <a:pPr>
              <a:lnSpc>
                <a:spcPts val="135"/>
              </a:lnSpc>
              <a:spcAft>
                <a:spcPts val="0"/>
              </a:spcAft>
            </a:pPr>
            <a:r>
              <a:rPr lang="ru-RU" sz="3600" dirty="0">
                <a:latin typeface="Times New Roman"/>
                <a:ea typeface="Times New Roman"/>
              </a:rPr>
              <a:t> </a:t>
            </a:r>
          </a:p>
          <a:p>
            <a:pPr marL="12700">
              <a:spcAft>
                <a:spcPts val="0"/>
              </a:spcAft>
            </a:pPr>
            <a:r>
              <a:rPr lang="ru-RU" sz="3600" i="1" dirty="0" err="1">
                <a:latin typeface="Arial"/>
                <a:ea typeface="Arial"/>
              </a:rPr>
              <a:t>Терезеде</a:t>
            </a:r>
            <a:r>
              <a:rPr lang="ru-RU" sz="3600" i="1" dirty="0">
                <a:latin typeface="Arial"/>
                <a:ea typeface="Arial"/>
              </a:rPr>
              <a:t> </a:t>
            </a:r>
            <a:r>
              <a:rPr lang="ru-RU" sz="3600" i="1" dirty="0" err="1">
                <a:latin typeface="Arial"/>
                <a:ea typeface="Arial"/>
              </a:rPr>
              <a:t>гүлдер</a:t>
            </a:r>
            <a:r>
              <a:rPr lang="ru-RU" sz="3600" i="1" dirty="0">
                <a:latin typeface="Arial"/>
                <a:ea typeface="Arial"/>
              </a:rPr>
              <a:t> </a:t>
            </a:r>
            <a:r>
              <a:rPr lang="ru-RU" sz="3600" i="1" dirty="0" err="1">
                <a:latin typeface="Arial"/>
                <a:ea typeface="Arial"/>
              </a:rPr>
              <a:t>тұр</a:t>
            </a:r>
            <a:r>
              <a:rPr lang="ru-RU" sz="3600" i="1" dirty="0">
                <a:latin typeface="Arial"/>
                <a:ea typeface="Arial"/>
              </a:rPr>
              <a:t>. </a:t>
            </a:r>
            <a:r>
              <a:rPr lang="ru-RU" sz="3600" i="1" dirty="0" err="1">
                <a:latin typeface="Arial"/>
                <a:ea typeface="Arial"/>
              </a:rPr>
              <a:t>Әлібек</a:t>
            </a:r>
            <a:r>
              <a:rPr lang="ru-RU" sz="3600" i="1" dirty="0">
                <a:latin typeface="Arial"/>
                <a:ea typeface="Arial"/>
              </a:rPr>
              <a:t> пен </a:t>
            </a:r>
            <a:r>
              <a:rPr lang="ru-RU" sz="3600" i="1" dirty="0" err="1">
                <a:latin typeface="Arial"/>
                <a:ea typeface="Arial"/>
              </a:rPr>
              <a:t>Әнел</a:t>
            </a:r>
            <a:r>
              <a:rPr lang="ru-RU" sz="3600" i="1" dirty="0">
                <a:latin typeface="Arial"/>
                <a:ea typeface="Arial"/>
              </a:rPr>
              <a:t> </a:t>
            </a:r>
            <a:r>
              <a:rPr lang="ru-RU" sz="3600" i="1" dirty="0" err="1">
                <a:latin typeface="Arial"/>
                <a:ea typeface="Arial"/>
              </a:rPr>
              <a:t>гүлге</a:t>
            </a:r>
            <a:r>
              <a:rPr lang="ru-RU" sz="3600" i="1" dirty="0">
                <a:latin typeface="Arial"/>
                <a:ea typeface="Arial"/>
              </a:rPr>
              <a:t> су </a:t>
            </a:r>
            <a:r>
              <a:rPr lang="ru-RU" sz="3600" i="1" dirty="0" err="1">
                <a:latin typeface="Arial"/>
                <a:ea typeface="Arial"/>
              </a:rPr>
              <a:t>құяды</a:t>
            </a:r>
            <a:r>
              <a:rPr lang="ru-RU" sz="3600" i="1" dirty="0">
                <a:latin typeface="Arial"/>
                <a:ea typeface="Arial"/>
              </a:rPr>
              <a:t>.</a:t>
            </a:r>
            <a:endParaRPr lang="ru-RU" sz="3600" dirty="0">
              <a:latin typeface="Times New Roman"/>
              <a:ea typeface="Times New Roman"/>
            </a:endParaRPr>
          </a:p>
          <a:p>
            <a:pPr>
              <a:lnSpc>
                <a:spcPts val="250"/>
              </a:lnSpc>
              <a:spcAft>
                <a:spcPts val="0"/>
              </a:spcAft>
            </a:pPr>
            <a:r>
              <a:rPr lang="ru-RU" sz="3600" dirty="0">
                <a:latin typeface="Times New Roman"/>
                <a:ea typeface="Times New Roman"/>
              </a:rPr>
              <a:t> </a:t>
            </a:r>
          </a:p>
          <a:p>
            <a:pPr marL="12700">
              <a:spcAft>
                <a:spcPts val="0"/>
              </a:spcAft>
            </a:pPr>
            <a:r>
              <a:rPr lang="ru-RU" sz="3600" i="1" dirty="0" err="1">
                <a:latin typeface="Arial"/>
                <a:ea typeface="Arial"/>
              </a:rPr>
              <a:t>Гүл</a:t>
            </a:r>
            <a:r>
              <a:rPr lang="ru-RU" sz="3600" i="1" dirty="0">
                <a:latin typeface="Arial"/>
                <a:ea typeface="Arial"/>
              </a:rPr>
              <a:t> </a:t>
            </a:r>
            <a:r>
              <a:rPr lang="ru-RU" sz="3600" i="1" dirty="0" err="1">
                <a:latin typeface="Arial"/>
                <a:ea typeface="Arial"/>
              </a:rPr>
              <a:t>әдемі</a:t>
            </a:r>
            <a:r>
              <a:rPr lang="ru-RU" sz="3600" i="1" dirty="0">
                <a:latin typeface="Arial"/>
                <a:ea typeface="Arial"/>
              </a:rPr>
              <a:t>.</a:t>
            </a:r>
            <a:endParaRPr lang="ru-RU" sz="36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76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5"/>
            <a:ext cx="8640960" cy="433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58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0">
              <a:spcAft>
                <a:spcPts val="0"/>
              </a:spcAft>
            </a:pPr>
            <a:r>
              <a:rPr lang="ru-RU" sz="1800" b="1" dirty="0" smtClean="0">
                <a:latin typeface="Arial"/>
                <a:ea typeface="Arial"/>
              </a:rPr>
              <a:t/>
            </a:r>
            <a:br>
              <a:rPr lang="ru-RU" sz="1800" b="1" dirty="0" smtClean="0">
                <a:latin typeface="Arial"/>
                <a:ea typeface="Arial"/>
              </a:rPr>
            </a:br>
            <a:r>
              <a:rPr lang="ru-RU" sz="1800" b="1" dirty="0">
                <a:latin typeface="Arial"/>
                <a:ea typeface="Arial"/>
              </a:rPr>
              <a:t/>
            </a:r>
            <a:br>
              <a:rPr lang="ru-RU" sz="1800" b="1" dirty="0">
                <a:latin typeface="Arial"/>
                <a:ea typeface="Arial"/>
              </a:rPr>
            </a:br>
            <a:r>
              <a:rPr lang="ru-RU" sz="1800" b="1" dirty="0" smtClean="0">
                <a:latin typeface="Arial"/>
                <a:ea typeface="Arial"/>
              </a:rPr>
              <a:t/>
            </a:r>
            <a:br>
              <a:rPr lang="ru-RU" sz="1800" b="1" dirty="0" smtClean="0">
                <a:latin typeface="Arial"/>
                <a:ea typeface="Arial"/>
              </a:rPr>
            </a:br>
            <a:r>
              <a:rPr lang="ru-RU" sz="1800" b="1" dirty="0">
                <a:latin typeface="Arial"/>
                <a:ea typeface="Arial"/>
              </a:rPr>
              <a:t/>
            </a:r>
            <a:br>
              <a:rPr lang="ru-RU" sz="1800" b="1" dirty="0">
                <a:latin typeface="Arial"/>
                <a:ea typeface="Arial"/>
              </a:rPr>
            </a:br>
            <a:r>
              <a:rPr lang="ru-RU" sz="1800" b="1" dirty="0" smtClean="0">
                <a:latin typeface="Arial"/>
                <a:ea typeface="Arial"/>
              </a:rPr>
              <a:t/>
            </a:r>
            <a:br>
              <a:rPr lang="ru-RU" sz="1800" b="1" dirty="0" smtClean="0">
                <a:latin typeface="Arial"/>
                <a:ea typeface="Arial"/>
              </a:rPr>
            </a:br>
            <a:r>
              <a:rPr lang="ru-RU" sz="1800" b="1" dirty="0">
                <a:latin typeface="Arial"/>
                <a:ea typeface="Arial"/>
              </a:rPr>
              <a:t/>
            </a:r>
            <a:br>
              <a:rPr lang="ru-RU" sz="1800" b="1" dirty="0">
                <a:latin typeface="Arial"/>
                <a:ea typeface="Arial"/>
              </a:rPr>
            </a:br>
            <a:r>
              <a:rPr lang="ru-RU" sz="1800" b="1" dirty="0" smtClean="0">
                <a:latin typeface="Arial"/>
                <a:ea typeface="Arial"/>
              </a:rPr>
              <a:t/>
            </a:r>
            <a:br>
              <a:rPr lang="ru-RU" sz="1800" b="1" dirty="0" smtClean="0">
                <a:latin typeface="Arial"/>
                <a:ea typeface="Arial"/>
              </a:rPr>
            </a:br>
            <a:r>
              <a:rPr lang="ru-RU" sz="1800" b="1" dirty="0">
                <a:latin typeface="Arial"/>
                <a:ea typeface="Arial"/>
              </a:rPr>
              <a:t/>
            </a:r>
            <a:br>
              <a:rPr lang="ru-RU" sz="1800" b="1" dirty="0">
                <a:latin typeface="Arial"/>
                <a:ea typeface="Arial"/>
              </a:rPr>
            </a:br>
            <a:r>
              <a:rPr lang="ru-RU" sz="1800" b="1" dirty="0" smtClean="0">
                <a:latin typeface="Arial"/>
                <a:ea typeface="Arial"/>
              </a:rPr>
              <a:t>1-тапсырма</a:t>
            </a:r>
            <a:r>
              <a:rPr lang="ru-RU" sz="1800" b="1" dirty="0">
                <a:latin typeface="Arial"/>
                <a:ea typeface="Arial"/>
              </a:rPr>
              <a:t>. </a:t>
            </a:r>
            <a:r>
              <a:rPr lang="ru-RU" sz="1800" dirty="0" err="1">
                <a:latin typeface="Arial"/>
                <a:ea typeface="Arial"/>
              </a:rPr>
              <a:t>Мәтінді</a:t>
            </a:r>
            <a:r>
              <a:rPr lang="ru-RU" sz="1800" dirty="0">
                <a:latin typeface="Arial"/>
                <a:ea typeface="Arial"/>
              </a:rPr>
              <a:t> </a:t>
            </a:r>
            <a:r>
              <a:rPr lang="ru-RU" sz="1800" dirty="0" err="1">
                <a:latin typeface="Arial"/>
                <a:ea typeface="Arial"/>
              </a:rPr>
              <a:t>оқы</a:t>
            </a:r>
            <a:r>
              <a:rPr lang="ru-RU" sz="1800" dirty="0">
                <a:latin typeface="Arial"/>
                <a:ea typeface="Arial"/>
              </a:rPr>
              <a:t>. </a:t>
            </a:r>
            <a:r>
              <a:rPr lang="ru-RU" sz="1800" dirty="0" err="1">
                <a:latin typeface="Arial"/>
                <a:ea typeface="Arial"/>
              </a:rPr>
              <a:t>Суреттерді</a:t>
            </a:r>
            <a:r>
              <a:rPr lang="ru-RU" sz="1800" dirty="0">
                <a:latin typeface="Arial"/>
                <a:ea typeface="Arial"/>
              </a:rPr>
              <a:t> </a:t>
            </a:r>
            <a:r>
              <a:rPr lang="ru-RU" sz="1800" dirty="0" err="1">
                <a:latin typeface="Arial"/>
                <a:ea typeface="Arial"/>
              </a:rPr>
              <a:t>мәтін</a:t>
            </a:r>
            <a:r>
              <a:rPr lang="ru-RU" sz="1800" dirty="0">
                <a:latin typeface="Arial"/>
                <a:ea typeface="Arial"/>
              </a:rPr>
              <a:t> </a:t>
            </a:r>
            <a:r>
              <a:rPr lang="ru-RU" sz="1800" dirty="0" err="1">
                <a:latin typeface="Arial"/>
                <a:ea typeface="Arial"/>
              </a:rPr>
              <a:t>мазмұны</a:t>
            </a:r>
            <a:r>
              <a:rPr lang="ru-RU" sz="1800" dirty="0">
                <a:latin typeface="Arial"/>
                <a:ea typeface="Arial"/>
              </a:rPr>
              <a:t> </a:t>
            </a:r>
            <a:r>
              <a:rPr lang="ru-RU" sz="1800" dirty="0" err="1">
                <a:latin typeface="Arial"/>
                <a:ea typeface="Arial"/>
              </a:rPr>
              <a:t>бойынша</a:t>
            </a:r>
            <a:r>
              <a:rPr lang="ru-RU" sz="1800" dirty="0">
                <a:latin typeface="Arial"/>
                <a:ea typeface="Arial"/>
              </a:rPr>
              <a:t> </a:t>
            </a:r>
            <a:r>
              <a:rPr lang="ru-RU" sz="1800" dirty="0" err="1">
                <a:latin typeface="Arial"/>
                <a:ea typeface="Arial"/>
              </a:rPr>
              <a:t>орналастыр</a:t>
            </a:r>
            <a:r>
              <a:rPr lang="ru-RU" sz="1800" dirty="0">
                <a:latin typeface="Arial"/>
                <a:ea typeface="Arial"/>
              </a:rPr>
              <a:t>.</a:t>
            </a:r>
            <a:r>
              <a:rPr lang="ru-RU" sz="1400" dirty="0">
                <a:latin typeface="Times New Roman"/>
                <a:ea typeface="Times New Roman"/>
              </a:rPr>
              <a:t/>
            </a:r>
            <a:br>
              <a:rPr lang="ru-RU" sz="1400" dirty="0">
                <a:latin typeface="Times New Roman"/>
                <a:ea typeface="Times New Roman"/>
              </a:rPr>
            </a:br>
            <a:r>
              <a:rPr lang="ru-RU" sz="1100" dirty="0">
                <a:latin typeface="Times New Roman"/>
                <a:ea typeface="Times New Roman"/>
              </a:rPr>
              <a:t> </a:t>
            </a:r>
            <a:r>
              <a:rPr lang="ru-RU" sz="1400" dirty="0">
                <a:latin typeface="Times New Roman"/>
                <a:ea typeface="Times New Roman"/>
              </a:rPr>
              <a:t/>
            </a:r>
            <a:br>
              <a:rPr lang="ru-RU" sz="1400" dirty="0">
                <a:latin typeface="Times New Roman"/>
                <a:ea typeface="Times New Roman"/>
              </a:rPr>
            </a:br>
            <a:r>
              <a:rPr lang="ru-RU" sz="1600" i="1" dirty="0" err="1">
                <a:latin typeface="Arial"/>
                <a:ea typeface="Arial"/>
              </a:rPr>
              <a:t>Бұл</a:t>
            </a:r>
            <a:r>
              <a:rPr lang="ru-RU" sz="1600" i="1" dirty="0">
                <a:latin typeface="Arial"/>
                <a:ea typeface="Arial"/>
              </a:rPr>
              <a:t> — </a:t>
            </a:r>
            <a:r>
              <a:rPr lang="ru-RU" sz="1600" i="1" dirty="0" err="1">
                <a:latin typeface="Arial"/>
                <a:ea typeface="Arial"/>
              </a:rPr>
              <a:t>сынып</a:t>
            </a:r>
            <a:r>
              <a:rPr lang="ru-RU" sz="1600" i="1" dirty="0">
                <a:latin typeface="Arial"/>
                <a:ea typeface="Arial"/>
              </a:rPr>
              <a:t>. </a:t>
            </a:r>
            <a:r>
              <a:rPr lang="ru-RU" sz="1600" i="1" dirty="0" err="1">
                <a:latin typeface="Arial"/>
                <a:ea typeface="Arial"/>
              </a:rPr>
              <a:t>Сыныпта</a:t>
            </a:r>
            <a:r>
              <a:rPr lang="ru-RU" sz="1600" i="1" dirty="0">
                <a:latin typeface="Arial"/>
                <a:ea typeface="Arial"/>
              </a:rPr>
              <a:t> </a:t>
            </a:r>
            <a:r>
              <a:rPr lang="ru-RU" sz="1600" i="1" dirty="0" err="1">
                <a:latin typeface="Arial"/>
                <a:ea typeface="Arial"/>
              </a:rPr>
              <a:t>үш</a:t>
            </a:r>
            <a:r>
              <a:rPr lang="ru-RU" sz="1600" i="1" dirty="0">
                <a:latin typeface="Arial"/>
                <a:ea typeface="Arial"/>
              </a:rPr>
              <a:t> </a:t>
            </a:r>
            <a:r>
              <a:rPr lang="ru-RU" sz="1600" i="1" dirty="0" err="1">
                <a:latin typeface="Arial"/>
                <a:ea typeface="Arial"/>
              </a:rPr>
              <a:t>терезе</a:t>
            </a:r>
            <a:r>
              <a:rPr lang="ru-RU" sz="1600" i="1" dirty="0">
                <a:latin typeface="Arial"/>
                <a:ea typeface="Arial"/>
              </a:rPr>
              <a:t> бар. </a:t>
            </a:r>
            <a:r>
              <a:rPr lang="ru-RU" sz="1600" i="1" dirty="0" err="1">
                <a:latin typeface="Arial"/>
                <a:ea typeface="Arial"/>
              </a:rPr>
              <a:t>Терезеде</a:t>
            </a:r>
            <a:r>
              <a:rPr lang="ru-RU" sz="1600" i="1" dirty="0">
                <a:latin typeface="Arial"/>
                <a:ea typeface="Arial"/>
              </a:rPr>
              <a:t> бес </a:t>
            </a:r>
            <a:r>
              <a:rPr lang="ru-RU" sz="1600" i="1" dirty="0" err="1">
                <a:latin typeface="Arial"/>
                <a:ea typeface="Arial"/>
              </a:rPr>
              <a:t>гүл</a:t>
            </a:r>
            <a:r>
              <a:rPr lang="ru-RU" sz="1600" i="1" dirty="0">
                <a:latin typeface="Arial"/>
                <a:ea typeface="Arial"/>
              </a:rPr>
              <a:t> </a:t>
            </a:r>
            <a:r>
              <a:rPr lang="ru-RU" sz="1600" i="1" dirty="0" err="1">
                <a:latin typeface="Arial"/>
                <a:ea typeface="Arial"/>
              </a:rPr>
              <a:t>тұр</a:t>
            </a:r>
            <a:r>
              <a:rPr lang="ru-RU" sz="1600" i="1" dirty="0">
                <a:latin typeface="Arial"/>
                <a:ea typeface="Arial"/>
              </a:rPr>
              <a:t>. </a:t>
            </a:r>
            <a:r>
              <a:rPr lang="ru-RU" sz="1600" i="1" dirty="0" err="1">
                <a:latin typeface="Arial"/>
                <a:ea typeface="Arial"/>
              </a:rPr>
              <a:t>Мынау</a:t>
            </a:r>
            <a:r>
              <a:rPr lang="ru-RU" sz="1600" i="1" dirty="0">
                <a:latin typeface="Arial"/>
                <a:ea typeface="Arial"/>
              </a:rPr>
              <a:t> </a:t>
            </a:r>
            <a:r>
              <a:rPr lang="ru-RU" sz="1600" i="1" dirty="0" err="1">
                <a:latin typeface="Arial"/>
                <a:ea typeface="Arial"/>
              </a:rPr>
              <a:t>гүл</a:t>
            </a:r>
            <a:r>
              <a:rPr lang="ru-RU" sz="1600" i="1" dirty="0">
                <a:latin typeface="Arial"/>
                <a:ea typeface="Arial"/>
              </a:rPr>
              <a:t> </a:t>
            </a:r>
            <a:r>
              <a:rPr lang="ru-RU" sz="1600" i="1" dirty="0" err="1">
                <a:latin typeface="Arial"/>
                <a:ea typeface="Arial"/>
              </a:rPr>
              <a:t>әдемі</a:t>
            </a:r>
            <a:r>
              <a:rPr lang="ru-RU" sz="1600" i="1" dirty="0">
                <a:latin typeface="Arial"/>
                <a:ea typeface="Arial"/>
              </a:rPr>
              <a:t>.</a:t>
            </a:r>
            <a:r>
              <a:rPr lang="ru-RU" sz="1200" dirty="0">
                <a:latin typeface="Times New Roman"/>
                <a:ea typeface="Times New Roman"/>
              </a:rPr>
              <a:t/>
            </a:r>
            <a:br>
              <a:rPr lang="ru-RU" sz="1200" dirty="0">
                <a:latin typeface="Times New Roman"/>
                <a:ea typeface="Times New Roman"/>
              </a:rPr>
            </a:br>
            <a:r>
              <a:rPr lang="ru-RU" sz="1050" dirty="0">
                <a:latin typeface="Times New Roman"/>
                <a:ea typeface="Times New Roman"/>
              </a:rPr>
              <a:t> </a:t>
            </a:r>
            <a:r>
              <a:rPr lang="ru-RU" sz="1200" dirty="0">
                <a:latin typeface="Times New Roman"/>
                <a:ea typeface="Times New Roman"/>
              </a:rPr>
              <a:t/>
            </a:r>
            <a:br>
              <a:rPr lang="ru-RU" sz="1200" dirty="0">
                <a:latin typeface="Times New Roman"/>
                <a:ea typeface="Times New Roman"/>
              </a:rPr>
            </a:br>
            <a:r>
              <a:rPr lang="ru-RU" sz="1800" i="1" dirty="0" err="1">
                <a:latin typeface="Arial"/>
                <a:ea typeface="Arial"/>
              </a:rPr>
              <a:t>Гүл</a:t>
            </a:r>
            <a:r>
              <a:rPr lang="ru-RU" sz="1800" i="1" dirty="0">
                <a:latin typeface="Arial"/>
                <a:ea typeface="Arial"/>
              </a:rPr>
              <a:t> — </a:t>
            </a:r>
            <a:r>
              <a:rPr lang="ru-RU" sz="1800" i="1" dirty="0" err="1">
                <a:latin typeface="Arial"/>
                <a:ea typeface="Arial"/>
              </a:rPr>
              <a:t>қызыл</a:t>
            </a:r>
            <a:r>
              <a:rPr lang="ru-RU" sz="1800" i="1" dirty="0">
                <a:latin typeface="Arial"/>
                <a:ea typeface="Arial"/>
              </a:rPr>
              <a:t>, </a:t>
            </a:r>
            <a:r>
              <a:rPr lang="ru-RU" sz="1800" i="1" dirty="0" err="1">
                <a:latin typeface="Arial"/>
                <a:ea typeface="Arial"/>
              </a:rPr>
              <a:t>жапырақ</a:t>
            </a:r>
            <a:r>
              <a:rPr lang="ru-RU" sz="1800" i="1" dirty="0">
                <a:latin typeface="Arial"/>
                <a:ea typeface="Arial"/>
              </a:rPr>
              <a:t> — </a:t>
            </a:r>
            <a:r>
              <a:rPr lang="ru-RU" sz="1800" i="1" dirty="0" err="1">
                <a:latin typeface="Arial"/>
                <a:ea typeface="Arial"/>
              </a:rPr>
              <a:t>жасыл</a:t>
            </a:r>
            <a:r>
              <a:rPr lang="ru-RU" sz="1800" i="1" dirty="0">
                <a:latin typeface="Arial"/>
                <a:ea typeface="Arial"/>
              </a:rPr>
              <a:t>. Мен </a:t>
            </a:r>
            <a:r>
              <a:rPr lang="ru-RU" sz="1800" i="1" dirty="0" err="1">
                <a:latin typeface="Arial"/>
                <a:ea typeface="Arial"/>
              </a:rPr>
              <a:t>гүлге</a:t>
            </a:r>
            <a:r>
              <a:rPr lang="ru-RU" sz="1800" i="1" dirty="0">
                <a:latin typeface="Arial"/>
                <a:ea typeface="Arial"/>
              </a:rPr>
              <a:t> су </a:t>
            </a:r>
            <a:r>
              <a:rPr lang="ru-RU" sz="1800" i="1" dirty="0" err="1">
                <a:latin typeface="Arial"/>
                <a:ea typeface="Arial"/>
              </a:rPr>
              <a:t>құямын</a:t>
            </a:r>
            <a:r>
              <a:rPr lang="ru-RU" sz="1800" i="1" dirty="0">
                <a:latin typeface="Arial"/>
                <a:ea typeface="Arial"/>
              </a:rPr>
              <a:t>.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87849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58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404664"/>
            <a:ext cx="7520940" cy="1872208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Үйге тапсырма:3-тапсырма 78-бет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0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Назарларыңызға рахмет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100138"/>
            <a:ext cx="8064896" cy="3579812"/>
          </a:xfrm>
        </p:spPr>
      </p:pic>
    </p:spTree>
    <p:extLst>
      <p:ext uri="{BB962C8B-B14F-4D97-AF65-F5344CB8AC3E}">
        <p14:creationId xmlns:p14="http://schemas.microsoft.com/office/powerpoint/2010/main" val="2519668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43</TotalTime>
  <Words>39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Углы</vt:lpstr>
      <vt:lpstr>Қазақ тілі сабағы 2-сынып  Пән мұғалімі: Саитова З.А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1-тапсырма. Мәтінді оқы. Суреттерді мәтін мазмұны бойынша орналастыр.   Бұл — сынып. Сыныпта үш терезе бар. Терезеде бес гүл тұр. Мынау гүл әдемі.   Гүл — қызыл, жапырақ — жасыл. Мен гүлге су құямын. </vt:lpstr>
      <vt:lpstr>  Үйге тапсырма:3-тапсырма 78-бет </vt:lpstr>
      <vt:lpstr>Назарларыңызға рахмет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 тілі сабағы 2-сынып  Пән мұғалімі: Саитова З.А</dc:title>
  <dc:creator>zarina</dc:creator>
  <cp:lastModifiedBy>zarina</cp:lastModifiedBy>
  <cp:revision>5</cp:revision>
  <dcterms:created xsi:type="dcterms:W3CDTF">2020-03-28T05:20:02Z</dcterms:created>
  <dcterms:modified xsi:type="dcterms:W3CDTF">2020-03-28T06:42:33Z</dcterms:modified>
</cp:coreProperties>
</file>