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63" r:id="rId6"/>
    <p:sldId id="258" r:id="rId7"/>
    <p:sldId id="259" r:id="rId8"/>
    <p:sldId id="265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4" d="100"/>
          <a:sy n="64" d="100"/>
        </p:scale>
        <p:origin x="-15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png" /><Relationship Id="rId4" Type="http://schemas.openxmlformats.org/officeDocument/2006/relationships/image" Target="../media/image3.jpe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" y="1676400"/>
            <a:ext cx="7924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93725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1463" algn="l"/>
              </a:tabLst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Unit: Our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neighbourhood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93725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1463" algn="l"/>
              </a:tabLst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Theme of the lesson:</a:t>
            </a:r>
          </a:p>
          <a:p>
            <a:pPr lvl="0" indent="593725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1463" algn="l"/>
              </a:tabLst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“A description of a town”</a:t>
            </a:r>
          </a:p>
          <a:p>
            <a:pPr lvl="0" indent="593725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1463" algn="l"/>
              </a:tabLst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93725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1463" algn="l"/>
              </a:tabLst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Grade 6</a:t>
            </a:r>
            <a:endParaRPr lang="ru-RU" sz="36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31840" y="404664"/>
            <a:ext cx="25378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Home task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412776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Write about your town/ city using the following plan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780928"/>
            <a:ext cx="8712968" cy="3744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23528" y="2996952"/>
            <a:ext cx="8305801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Paragraph 1. Location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 is a town/ city in …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Paragraph 2. </a:t>
            </a: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Good things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 is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greaat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place. I like it because …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Paragraph 3. Transport and other places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 is about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kilometres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from …</a:t>
            </a:r>
            <a:endParaRPr kumimoji="0" lang="ru-RU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is2-ssl.mzstatic.com/image/thumb/Purple71/v4/c5/b9/0d/c5b90dc0-2dc3-2c2d-c07a-98bb89b03f55/source/512x512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582144"/>
            <a:ext cx="3275856" cy="3275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38400" y="762000"/>
            <a:ext cx="45031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 objectives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39552" y="1700808"/>
          <a:ext cx="799288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6.R5 deduce meaning from context in short texts on a limited range of familiar general and curricular topics</a:t>
                      </a:r>
                      <a:endParaRPr lang="ru-RU" sz="28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Identify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the meaning of the text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6.S7 use appropriate subject-specific vocabulary and syntax to talk about a limited range of general topics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Use topic-related vocabulary</a:t>
                      </a:r>
                      <a:r>
                        <a:rPr lang="en-US" sz="2800" baseline="0" dirty="0">
                          <a:latin typeface="Times New Roman" pitchFamily="18" charset="0"/>
                          <a:cs typeface="Times New Roman" pitchFamily="18" charset="0"/>
                        </a:rPr>
                        <a:t> correctly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1720" y="332656"/>
            <a:ext cx="5026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Vocabulary to the text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284984"/>
            <a:ext cx="3524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wooden church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im0-tub-kz.yandex.net/i?id=327b0827ad1ca6b4beca547370639926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1805231" cy="2283297"/>
          </a:xfrm>
          <a:prstGeom prst="rect">
            <a:avLst/>
          </a:prstGeom>
          <a:noFill/>
        </p:spPr>
      </p:pic>
      <p:pic>
        <p:nvPicPr>
          <p:cNvPr id="2052" name="Picture 4" descr="https://club.foto.ru/gallery/images/photo/2009/04/10/1316689.jpg"/>
          <p:cNvPicPr>
            <a:picLocks noChangeAspect="1" noChangeArrowheads="1"/>
          </p:cNvPicPr>
          <p:nvPr/>
        </p:nvPicPr>
        <p:blipFill>
          <a:blip r:embed="rId4" cstate="print"/>
          <a:srcRect r="18072"/>
          <a:stretch>
            <a:fillRect/>
          </a:stretch>
        </p:blipFill>
        <p:spPr bwMode="auto">
          <a:xfrm>
            <a:off x="3779912" y="1052736"/>
            <a:ext cx="4896544" cy="231647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63888" y="3356992"/>
            <a:ext cx="5333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Nature Reserve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AutoShape 6" descr="https://ds05.infourok.ru/uploads/ex/0fed/000f793c-5adb23a2/hello_html_m68f9abc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 l="19090" t="10454" r="46044" b="23594"/>
          <a:stretch>
            <a:fillRect/>
          </a:stretch>
        </p:blipFill>
        <p:spPr bwMode="auto">
          <a:xfrm>
            <a:off x="7236296" y="1844824"/>
            <a:ext cx="1296144" cy="1378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4077072"/>
            <a:ext cx="944226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beautiful view –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керемет көрініс</a:t>
            </a:r>
          </a:p>
          <a:p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ountryside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қала маңы, ауылдық жер</a:t>
            </a:r>
          </a:p>
          <a:p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404664"/>
            <a:ext cx="87364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Read the text “My home town: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24744"/>
            <a:ext cx="8352928" cy="51125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68760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is in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region in the south of Kazakhstan. It’s not a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big town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It’s got a population about 50 000.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 like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because it’s a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friendly place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and it is a very pretty area. There are some really old buildings like the old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wooden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churches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It hasn’t got many shops and cafes, but it is in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beautiful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countryside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mountain is nearby and it’s in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Nature Reserve. My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place is by the river outside town. The mountains around the town are important for tourists too. There are lots of walks you can go on with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wonderful views.</a:t>
            </a:r>
          </a:p>
          <a:p>
            <a:pPr marL="457200" indent="-457200">
              <a:buAutoNum type="arabicPeriod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is about 25km from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You can take bus or the train there. It takes about an hour.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83568" y="6273225"/>
            <a:ext cx="42659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Descriptor: read the text.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063"/>
          </a:xfrm>
          <a:prstGeom prst="rect">
            <a:avLst/>
          </a:prstGeom>
          <a:noFill/>
        </p:spPr>
      </p:pic>
      <p:pic>
        <p:nvPicPr>
          <p:cNvPr id="6" name="Picture 2" descr="https://i.ytimg.com/vi/f_MWDWw2h1U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268760"/>
            <a:ext cx="3840426" cy="21602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467992" y="404664"/>
            <a:ext cx="39755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town: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3528" y="3611924"/>
            <a:ext cx="8305801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Paragraph 1. Location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region in the south of Kazakhstan.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Paragraph 2. </a:t>
            </a: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Good things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like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because it’s a friendly place …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Paragraph 3. Transport and other places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about 25km from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</a:t>
            </a:r>
            <a:endParaRPr kumimoji="0" lang="ru-RU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404664"/>
            <a:ext cx="59658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True/ False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sentences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340768"/>
            <a:ext cx="8712968" cy="5184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4096" y="1772816"/>
            <a:ext cx="8779904" cy="37548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in the north of Kazakhstan. _______</a:t>
            </a:r>
          </a:p>
          <a:p>
            <a:pPr marL="514350" indent="-514350"/>
            <a:endParaRPr lang="en-US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There are about 40 000 people in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_____</a:t>
            </a:r>
          </a:p>
          <a:p>
            <a:pPr marL="742950" indent="-742950"/>
            <a:endParaRPr lang="en-US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 There are old wooden churches. ________</a:t>
            </a:r>
          </a:p>
          <a:p>
            <a:pPr marL="742950" indent="-742950"/>
            <a:endParaRPr lang="en-US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mountain is in the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Nature Reverse. ___</a:t>
            </a:r>
          </a:p>
          <a:p>
            <a:pPr marL="742950" indent="-742950">
              <a:buAutoNum type="arabicPeriod" startAt="4"/>
            </a:pPr>
            <a:endParaRPr lang="en-US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town is far from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_______</a:t>
            </a:r>
          </a:p>
          <a:p>
            <a:pPr marL="742950" indent="-742950"/>
            <a:endParaRPr lang="en-US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6.  You can go by bus or train to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Almaty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________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39552" y="5733256"/>
            <a:ext cx="65485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Descriptor: write true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/false sentences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404664"/>
            <a:ext cx="5288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Complete the sentences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340768"/>
            <a:ext cx="8712968" cy="5184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700808"/>
            <a:ext cx="8202054" cy="4031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in the south of  ____________.</a:t>
            </a:r>
          </a:p>
          <a:p>
            <a:pPr marL="514350" indent="-514350"/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 It’s got a population about _____________.</a:t>
            </a:r>
          </a:p>
          <a:p>
            <a:pPr marL="742950" indent="-742950"/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 It’s a ___________  place.</a:t>
            </a:r>
          </a:p>
          <a:p>
            <a:pPr marL="742950" indent="-742950"/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My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place is _______________.</a:t>
            </a:r>
          </a:p>
          <a:p>
            <a:pPr marL="742950" indent="-742950">
              <a:buAutoNum type="arabicPeriod" startAt="4"/>
            </a:pP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It’s _______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kilometres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from _________.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83568" y="5805264"/>
            <a:ext cx="60244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Descriptor: complete</a:t>
            </a:r>
            <a:r>
              <a:rPr kumimoji="0" lang="en-US" sz="32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the sentences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7784" y="332656"/>
            <a:ext cx="40767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Making sentences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24744"/>
            <a:ext cx="8712968" cy="54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54981" t="33265" r="7386" b="29329"/>
          <a:stretch>
            <a:fillRect/>
          </a:stretch>
        </p:blipFill>
        <p:spPr bwMode="auto">
          <a:xfrm>
            <a:off x="395536" y="1268760"/>
            <a:ext cx="7776864" cy="434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83568" y="5805264"/>
            <a:ext cx="78021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Descriptor: order</a:t>
            </a:r>
            <a:r>
              <a:rPr kumimoji="0" lang="en-US" sz="32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the words to make sentences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ownloads\58ff656811a4915ba5a41e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531"/>
            <a:ext cx="9144000" cy="6871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19872" y="332656"/>
            <a:ext cx="24080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Reflection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AutoShape 2" descr="https://fsd.kopilkaurokov.ru/up/html/2017/08/21/k_599ab647f099d/img_user_file_599ab648771cb_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fsd.kopilkaurokov.ru/up/html/2017/08/21/k_599ab647f099d/img_user_file_599ab648771cb_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7" name="Picture 5" descr="C:\Users\Гульдана\Downloads\img_user_file_599ab648771cb_19.jpg"/>
          <p:cNvPicPr>
            <a:picLocks noChangeAspect="1" noChangeArrowheads="1"/>
          </p:cNvPicPr>
          <p:nvPr/>
        </p:nvPicPr>
        <p:blipFill>
          <a:blip r:embed="rId3" cstate="print"/>
          <a:srcRect t="13382"/>
          <a:stretch>
            <a:fillRect/>
          </a:stretch>
        </p:blipFill>
        <p:spPr bwMode="auto">
          <a:xfrm>
            <a:off x="467544" y="1268760"/>
            <a:ext cx="8128000" cy="5280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469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Гульдана</dc:creator>
  <cp:lastModifiedBy>Неизвестный пользователь</cp:lastModifiedBy>
  <cp:revision>22</cp:revision>
  <dcterms:created xsi:type="dcterms:W3CDTF">2020-04-02T10:51:10Z</dcterms:created>
  <dcterms:modified xsi:type="dcterms:W3CDTF">2020-04-28T12:02:16Z</dcterms:modified>
</cp:coreProperties>
</file>