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4"/>
  </p:notesMasterIdLst>
  <p:sldIdLst>
    <p:sldId id="258" r:id="rId2"/>
    <p:sldId id="277" r:id="rId3"/>
    <p:sldId id="278" r:id="rId4"/>
    <p:sldId id="261" r:id="rId5"/>
    <p:sldId id="274" r:id="rId6"/>
    <p:sldId id="276" r:id="rId7"/>
    <p:sldId id="279" r:id="rId8"/>
    <p:sldId id="280" r:id="rId9"/>
    <p:sldId id="265" r:id="rId10"/>
    <p:sldId id="269" r:id="rId11"/>
    <p:sldId id="267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66"/>
    <a:srgbClr val="66FF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58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5045-E9C3-4509-9CC6-8920757E792E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9B5FC-F4F2-4B0C-BBB2-373DA4E4B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4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02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72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1929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79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7122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3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66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7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33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41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09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52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24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42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4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55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novo\Desktop\Фоны для презентаций\Фондар\adamast_ru_pic12310752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20779" y="-228600"/>
            <a:ext cx="12192000" cy="97536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-1104773" y="186898"/>
            <a:ext cx="109599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«Абай </a:t>
            </a:r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дана, Абай - дара </a:t>
            </a:r>
            <a:r>
              <a:rPr lang="ru-RU" sz="5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&quot;абай кунанбаев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54159"/>
            <a:ext cx="6896279" cy="517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 descr="C:\Users\Коля\Pictures\Новая папка\Рисунок2.png"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3" cstate="print"/>
          <a:srcRect l="3020" t="7616" r="3340" b="8609"/>
          <a:stretch>
            <a:fillRect/>
          </a:stretch>
        </p:blipFill>
        <p:spPr bwMode="auto">
          <a:xfrm>
            <a:off x="-142875" y="-119063"/>
            <a:ext cx="9286875" cy="697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105400" y="610137"/>
            <a:ext cx="385451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6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6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Абайды таныту арқылы біз Қазақстанды әлемге танытамыз.</a:t>
            </a:r>
          </a:p>
          <a:p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Абай әрқашан біздің </a:t>
            </a:r>
          </a:p>
          <a:p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ұлттық ұранымыз болуы тиіс. </a:t>
            </a:r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www.inform.kz/fotoarticles/2012121420415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371600"/>
            <a:ext cx="3433445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 advClick="0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 descr="C:\Users\Коля\Pictures\Новая папка\Рисунок2.png"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3" cstate="print"/>
          <a:srcRect l="3020" t="7616" r="3340" b="8609"/>
          <a:stretch>
            <a:fillRect/>
          </a:stretch>
        </p:blipFill>
        <p:spPr bwMode="auto">
          <a:xfrm>
            <a:off x="-142875" y="-119063"/>
            <a:ext cx="9286875" cy="697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1143000"/>
            <a:ext cx="3048126" cy="4343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105400" y="610137"/>
            <a:ext cx="3854517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6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6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Қазақтың бас ақыны Абай </a:t>
            </a:r>
          </a:p>
          <a:p>
            <a:r>
              <a:rPr lang="kk-KZ" sz="2800" b="1" i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(шын аты Ибраһим) </a:t>
            </a:r>
          </a:p>
          <a:p>
            <a:r>
              <a:rPr lang="kk-KZ" sz="2800" b="1" i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Құнанбаев. Онан асқан</a:t>
            </a:r>
          </a:p>
          <a:p>
            <a:r>
              <a:rPr lang="kk-KZ" sz="2800" b="1" i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бұрынғы –соңғы заманда </a:t>
            </a:r>
          </a:p>
          <a:p>
            <a:r>
              <a:rPr lang="kk-KZ" sz="2800" b="1" i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қазақ баласында біз</a:t>
            </a:r>
          </a:p>
          <a:p>
            <a:r>
              <a:rPr lang="kk-KZ" sz="2800" b="1" i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білетін ақын болған жоқ.</a:t>
            </a:r>
          </a:p>
          <a:p>
            <a:pPr algn="ctr"/>
            <a:endParaRPr lang="kk-KZ" sz="28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 descr="C:\Users\Коля\Pictures\Новая папка\Рисунок2.png"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3" cstate="print"/>
          <a:srcRect l="3020" t="7616" r="3340" b="8609"/>
          <a:stretch>
            <a:fillRect/>
          </a:stretch>
        </p:blipFill>
        <p:spPr bwMode="auto">
          <a:xfrm>
            <a:off x="-142875" y="-119063"/>
            <a:ext cx="9286875" cy="697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289483" y="609600"/>
            <a:ext cx="385451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6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6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Шын хакім, сөзің асыл-баға жетпес, </a:t>
            </a:r>
          </a:p>
          <a:p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 сөзің мың жыл жүрсе дәмі кетпес. </a:t>
            </a:r>
          </a:p>
          <a:p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Қарадан хакім болған сендей жанның</a:t>
            </a:r>
          </a:p>
          <a:p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Әлемнің құлағынан әні кетпес!</a:t>
            </a:r>
          </a:p>
          <a:p>
            <a:pPr algn="ctr"/>
            <a:endParaRPr lang="kk-KZ" sz="28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User\Рабочий стол\майра\1288930423-3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371600"/>
            <a:ext cx="3814786" cy="381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абай кунанба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692999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0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тинки по запросу &quot;абай кунанбаев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Картинки по запросу &quot;абай кунанба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69088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1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4071938" y="1143000"/>
            <a:ext cx="525303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32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Адамдықты іздесең,</a:t>
            </a:r>
          </a:p>
          <a:p>
            <a:pPr>
              <a:defRPr/>
            </a:pPr>
            <a:r>
              <a:rPr lang="kk-KZ" sz="32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Абайды оқы ерінбе.</a:t>
            </a:r>
          </a:p>
          <a:p>
            <a:pPr>
              <a:defRPr/>
            </a:pPr>
            <a:r>
              <a:rPr lang="kk-KZ" sz="32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Сұлтанмахмұт айтқандай</a:t>
            </a:r>
          </a:p>
          <a:p>
            <a:pPr>
              <a:defRPr/>
            </a:pPr>
            <a:r>
              <a:rPr lang="kk-KZ" sz="32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Бағдарым Абай менің де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F:\art.gazeta.kz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928670"/>
            <a:ext cx="3286148" cy="4500594"/>
          </a:xfrm>
          <a:prstGeom prst="ellipse">
            <a:avLst/>
          </a:prstGeom>
          <a:ln w="190500" cap="rnd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2" name="Diagram group"/>
          <p:cNvGrpSpPr/>
          <p:nvPr/>
        </p:nvGrpSpPr>
        <p:grpSpPr>
          <a:xfrm>
            <a:off x="4857752" y="3714752"/>
            <a:ext cx="3857652" cy="2071115"/>
            <a:chOff x="107083" y="2462926"/>
            <a:chExt cx="1443047" cy="856669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07083" y="2462926"/>
              <a:ext cx="1443047" cy="856669"/>
            </a:xfrm>
            <a:prstGeom prst="roundRect">
              <a:avLst>
                <a:gd name="adj" fmla="val 10000"/>
              </a:avLst>
            </a:prstGeom>
            <a:blipFill rotWithShape="0">
              <a:blip r:embed="rId4" cstate="print"/>
              <a:stretch>
                <a:fillRect/>
              </a:stretch>
            </a:blipFill>
            <a:sp3d z="57200" extrusionH="10600" prstMaterial="plastic">
              <a:bevelT w="101600" h="8600" prst="relaxedInset"/>
              <a:bevelB w="8600" h="8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5">
                <a:tint val="50000"/>
                <a:hueOff val="-5341183"/>
                <a:satOff val="23809"/>
                <a:lumOff val="2104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</p:cSld>
  <p:clrMapOvr>
    <a:masterClrMapping/>
  </p:clrMapOvr>
  <p:transition spd="slow" advClick="0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абай кунанба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04800"/>
            <a:ext cx="4572000" cy="565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12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абай кунанба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62000"/>
            <a:ext cx="7121161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37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&quot;абай кунанба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7724775" cy="463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99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&quot;абай кунанба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96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4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3886200" y="1066800"/>
            <a:ext cx="5791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Татьянаның хаты.</a:t>
            </a:r>
          </a:p>
          <a:p>
            <a:pPr algn="ctr"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Амал жоқ-қайттым білдірмей,</a:t>
            </a:r>
          </a:p>
          <a:p>
            <a:pPr algn="ctr"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Япырмау, қайтіп айтамын?</a:t>
            </a:r>
          </a:p>
          <a:p>
            <a:pPr algn="ctr"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Қоймады дертің күйдірмей,</a:t>
            </a:r>
          </a:p>
          <a:p>
            <a:pPr algn="ctr"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 салсаң да тартамын.</a:t>
            </a:r>
          </a:p>
          <a:p>
            <a:pPr algn="ctr"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Талапсыз, бақсыз мен сорлы</a:t>
            </a:r>
          </a:p>
          <a:p>
            <a:pPr algn="ctr"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Еріксіз аттап ұяттан, </a:t>
            </a:r>
          </a:p>
          <a:p>
            <a:pPr algn="ctr"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Қорлыққа көндім бұл құрлы,</a:t>
            </a:r>
          </a:p>
          <a:p>
            <a:pPr algn="ctr"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Байқалар хәлім бұл хаттан.</a:t>
            </a:r>
          </a:p>
          <a:p>
            <a:pPr algn="ctr">
              <a:defRPr/>
            </a:pP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encrypted-tbn3.gstatic.com/images?q=tbn:ANd9GcQx4v3qmfH43D56tvDJGUKCuLJDTjXdISs0OPXkTVL4-nmlGCfQfHrQO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95400"/>
            <a:ext cx="3886200" cy="4191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TextBox 7"/>
          <p:cNvSpPr txBox="1"/>
          <p:nvPr/>
        </p:nvSpPr>
        <p:spPr>
          <a:xfrm>
            <a:off x="3200400" y="30480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Пушкин мен Абай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309</TotalTime>
  <Words>137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2018-KAZ</cp:lastModifiedBy>
  <cp:revision>22</cp:revision>
  <dcterms:modified xsi:type="dcterms:W3CDTF">2020-02-25T06:44:37Z</dcterms:modified>
</cp:coreProperties>
</file>