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58" r:id="rId2"/>
    <p:sldId id="277" r:id="rId3"/>
    <p:sldId id="278" r:id="rId4"/>
    <p:sldId id="261" r:id="rId5"/>
    <p:sldId id="274" r:id="rId6"/>
    <p:sldId id="276" r:id="rId7"/>
    <p:sldId id="279" r:id="rId8"/>
    <p:sldId id="280" r:id="rId9"/>
    <p:sldId id="265" r:id="rId10"/>
    <p:sldId id="269" r:id="rId11"/>
    <p:sldId id="267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8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5045-E9C3-4509-9CC6-8920757E792E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9B5FC-F4F2-4B0C-BBB2-373DA4E4B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0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929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12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6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7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3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1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2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4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5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Desktop\Фоны для презентаций\Фондар\adamast_ru_pic1231075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0779" y="-228600"/>
            <a:ext cx="12192000" cy="9753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1104773" y="186898"/>
            <a:ext cx="10959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«Абай 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дана, Абай - дара </a:t>
            </a:r>
            <a:r>
              <a:rPr lang="ru-RU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&quot;абай кунанбае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4159"/>
            <a:ext cx="6896279" cy="51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C:\Users\Коля\Pictures\Новая папка\Рисунок2.pn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 l="3020" t="7616" r="3340" b="8609"/>
          <a:stretch>
            <a:fillRect/>
          </a:stretch>
        </p:blipFill>
        <p:spPr bwMode="auto">
          <a:xfrm>
            <a:off x="-142875" y="-119063"/>
            <a:ext cx="9286875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610137"/>
            <a:ext cx="385451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Абайды таныту арқылы біз Қазақстанды әлемге танытамыз.</a:t>
            </a:r>
          </a:p>
          <a:p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Абай әрқашан біздің </a:t>
            </a:r>
          </a:p>
          <a:p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ұлттық ұранымыз болуы тиіс. </a:t>
            </a:r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inform.kz/fotoarticles/201212142041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71600"/>
            <a:ext cx="3433445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C:\Users\Коля\Pictures\Новая папка\Рисунок2.pn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 l="3020" t="7616" r="3340" b="8609"/>
          <a:stretch>
            <a:fillRect/>
          </a:stretch>
        </p:blipFill>
        <p:spPr bwMode="auto">
          <a:xfrm>
            <a:off x="-142875" y="-119063"/>
            <a:ext cx="9286875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3048126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610137"/>
            <a:ext cx="3854517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Қазақтың бас ақыны Абай </a:t>
            </a:r>
          </a:p>
          <a:p>
            <a:r>
              <a:rPr lang="kk-KZ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(шын аты Ибраһим) </a:t>
            </a:r>
          </a:p>
          <a:p>
            <a:r>
              <a:rPr lang="kk-KZ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Құнанбаев. Онан асқан</a:t>
            </a:r>
          </a:p>
          <a:p>
            <a:r>
              <a:rPr lang="kk-KZ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бұрынғы –соңғы заманда </a:t>
            </a:r>
          </a:p>
          <a:p>
            <a:r>
              <a:rPr lang="kk-KZ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қазақ баласында біз</a:t>
            </a:r>
          </a:p>
          <a:p>
            <a:r>
              <a:rPr lang="kk-KZ" sz="2800" b="1" i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білетін ақын болған жоқ.</a:t>
            </a:r>
          </a:p>
          <a:p>
            <a:pPr algn="ctr"/>
            <a:endParaRPr lang="kk-KZ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C:\Users\Коля\Pictures\Новая папка\Рисунок2.png"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 l="3020" t="7616" r="3340" b="8609"/>
          <a:stretch>
            <a:fillRect/>
          </a:stretch>
        </p:blipFill>
        <p:spPr bwMode="auto">
          <a:xfrm>
            <a:off x="-142875" y="-119063"/>
            <a:ext cx="9286875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89483" y="609600"/>
            <a:ext cx="385451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Шын хакім, сөзің асыл-баға жетпес, </a:t>
            </a:r>
          </a:p>
          <a:p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 сөзің мың жыл жүрсе дәмі кетпес. </a:t>
            </a:r>
          </a:p>
          <a:p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Қарадан хакім болған сендей жанның</a:t>
            </a:r>
          </a:p>
          <a:p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Әлемнің құлағынан әні кетпес!</a:t>
            </a:r>
          </a:p>
          <a:p>
            <a:pPr algn="ctr"/>
            <a:endParaRPr lang="kk-KZ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ser\Рабочий стол\майра\1288930423-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3814786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абай кунанба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92999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&quot;абай кунанбае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Картинки по запросу &quot;абай кунанба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908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071938" y="1143000"/>
            <a:ext cx="52530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k-KZ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Адамдықты іздесең,</a:t>
            </a:r>
          </a:p>
          <a:p>
            <a:pPr>
              <a:defRPr/>
            </a:pPr>
            <a:r>
              <a:rPr lang="kk-KZ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Абайды оқы ерінбе.</a:t>
            </a:r>
          </a:p>
          <a:p>
            <a:pPr>
              <a:defRPr/>
            </a:pPr>
            <a:r>
              <a:rPr lang="kk-KZ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Сұлтанмахмұт айтқандай</a:t>
            </a:r>
          </a:p>
          <a:p>
            <a:pPr>
              <a:defRPr/>
            </a:pPr>
            <a:r>
              <a:rPr lang="kk-KZ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Бағдарым Абай менің де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F:\art.gazeta.kz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3286148" cy="4500594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" name="Diagram group"/>
          <p:cNvGrpSpPr/>
          <p:nvPr/>
        </p:nvGrpSpPr>
        <p:grpSpPr>
          <a:xfrm>
            <a:off x="4857752" y="3714752"/>
            <a:ext cx="3857652" cy="2071115"/>
            <a:chOff x="107083" y="2462926"/>
            <a:chExt cx="1443047" cy="856669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07083" y="2462926"/>
              <a:ext cx="1443047" cy="856669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tint val="50000"/>
                <a:hueOff val="-5341183"/>
                <a:satOff val="23809"/>
                <a:lumOff val="210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абай кунанба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4572000" cy="56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абай кунанба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712116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3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абай кунанба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724775" cy="46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абай кунанбае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886200" y="1066800"/>
            <a:ext cx="5791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Татьянаның хаты.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Амал жоқ-қайттым білдірмей,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Япырмау, қайтіп айтамын?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Қоймады дертің күйдірмей,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салсаң да тартамын.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Талапсыз, бақсыз мен сорлы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Еріксіз аттап ұяттан, 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Қорлыққа көндім бұл құрлы,</a:t>
            </a:r>
          </a:p>
          <a:p>
            <a:pPr algn="ctr">
              <a:defRPr/>
            </a:pPr>
            <a:r>
              <a:rPr lang="kk-KZ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Байқалар хәлім бұл хаттан.</a:t>
            </a:r>
          </a:p>
          <a:p>
            <a:pPr algn="ctr">
              <a:defRPr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encrypted-tbn3.gstatic.com/images?q=tbn:ANd9GcQx4v3qmfH43D56tvDJGUKCuLJDTjXdISs0OPXkTVL4-nmlGCfQfHrQ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3886200" cy="4191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3200400" y="304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Пушкин мен Абай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309</TotalTime>
  <Words>137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2018-KAZ</cp:lastModifiedBy>
  <cp:revision>22</cp:revision>
  <dcterms:modified xsi:type="dcterms:W3CDTF">2020-02-25T06:44:37Z</dcterms:modified>
</cp:coreProperties>
</file>