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7" r:id="rId5"/>
    <p:sldId id="273" r:id="rId6"/>
    <p:sldId id="268" r:id="rId7"/>
    <p:sldId id="272" r:id="rId8"/>
    <p:sldId id="269" r:id="rId9"/>
    <p:sldId id="274" r:id="rId10"/>
    <p:sldId id="270" r:id="rId11"/>
    <p:sldId id="277" r:id="rId12"/>
    <p:sldId id="271" r:id="rId13"/>
    <p:sldId id="275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9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8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1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4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78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46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21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02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84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8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9696FA2-A8E4-4771-8846-FC0E81E394E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BCDD591-AB49-4AC4-B534-8769F69172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918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031" y="2166750"/>
            <a:ext cx="11471565" cy="1739347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ti’ldi’li’k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zaman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757" y="4022008"/>
            <a:ext cx="9144000" cy="2314398"/>
          </a:xfrm>
        </p:spPr>
        <p:txBody>
          <a:bodyPr>
            <a:normAutofit/>
          </a:bodyPr>
          <a:lstStyle/>
          <a:p>
            <a:r>
              <a:rPr lang="kk-KZ" dirty="0" smtClean="0"/>
              <a:t>(</a:t>
            </a:r>
            <a:r>
              <a:rPr lang="" dirty="0" smtClean="0"/>
              <a:t>koy’chi’ng</a:t>
            </a:r>
            <a:r>
              <a:rPr lang="kk-KZ" dirty="0" smtClean="0"/>
              <a:t>)</a:t>
            </a:r>
          </a:p>
          <a:p>
            <a:endParaRPr lang="kk-KZ" dirty="0"/>
          </a:p>
          <a:p>
            <a:endParaRPr lang="kk-KZ" dirty="0" smtClean="0"/>
          </a:p>
          <a:p>
            <a:r>
              <a:rPr lang="kk-KZ" dirty="0" smtClean="0"/>
              <a:t>                                                     </a:t>
            </a:r>
            <a:r>
              <a:rPr lang="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O’tkizgen:Aqshuqyr mektep-li’tcei’inin’  bi’ologi’ya pa’ninin’                        mug’alimi: Zhetkizgen Ayan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8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6823" y="231820"/>
            <a:ext cx="9736428" cy="1519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OSTEOLOGY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7424"/>
            <a:ext cx="12191999" cy="66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11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m0-tub-kz.yandex.net/i?id=33188e7072c00e27df45e71ae7cca2f6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12192000" cy="1803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GENETICS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2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822" y="271297"/>
            <a:ext cx="10819574" cy="1508760"/>
          </a:xfrm>
        </p:spPr>
        <p:txBody>
          <a:bodyPr/>
          <a:lstStyle/>
          <a:p>
            <a:r>
              <a:rPr lang="en-US" dirty="0" smtClean="0"/>
              <a:t>                                  </a:t>
            </a:r>
            <a:r>
              <a:rPr lang="" dirty="0" smtClean="0">
                <a:solidFill>
                  <a:srgbClr val="FF0000"/>
                </a:solidFill>
              </a:rPr>
              <a:t>Mi’g’A SHABy’YL</a:t>
            </a: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 bai’qadYnYz?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заметили?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What did you notice?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3206" y="2511380"/>
            <a:ext cx="4108361" cy="3361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3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820"/>
            <a:ext cx="3108972" cy="24469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36" y="330390"/>
            <a:ext cx="2920192" cy="28857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317" y="3703346"/>
            <a:ext cx="2668737" cy="2762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353" y="356227"/>
            <a:ext cx="2653047" cy="2841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85" y="3766400"/>
            <a:ext cx="2659487" cy="2699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50" y="3694491"/>
            <a:ext cx="2857500" cy="2667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3084" y="279309"/>
            <a:ext cx="25241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1449"/>
            <a:ext cx="10793816" cy="1508760"/>
          </a:xfrm>
        </p:spPr>
        <p:txBody>
          <a:bodyPr>
            <a:normAutofit/>
          </a:bodyPr>
          <a:lstStyle/>
          <a:p>
            <a:r>
              <a:rPr lang="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MAQAL-MA’TEL   </a:t>
            </a:r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пословицы </a:t>
            </a:r>
            <a:r>
              <a:rPr lang="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proverbs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2306928"/>
            <a:ext cx="3600901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1079" y="2165260"/>
            <a:ext cx="341592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969" y="2537138"/>
            <a:ext cx="1215980" cy="19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371" y="395221"/>
            <a:ext cx="3848637" cy="2990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370" y="3617891"/>
            <a:ext cx="3848637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707" y="395222"/>
            <a:ext cx="3013655" cy="2990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707" y="3617891"/>
            <a:ext cx="3013655" cy="28988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20104" y="1913855"/>
            <a:ext cx="901521" cy="2704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20105" y="4771086"/>
            <a:ext cx="901521" cy="2704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8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110"/>
            <a:ext cx="354169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90" y="192110"/>
            <a:ext cx="3876540" cy="304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230" y="192110"/>
            <a:ext cx="4773769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478415"/>
            <a:ext cx="3541690" cy="3379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689" y="3473004"/>
            <a:ext cx="3876540" cy="33849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229" y="3528810"/>
            <a:ext cx="4773769" cy="32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231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6085"/>
            <a:ext cx="4572000" cy="3246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18942"/>
            <a:ext cx="3017782" cy="3008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06084"/>
            <a:ext cx="3017782" cy="3246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782" y="179231"/>
            <a:ext cx="4572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782" y="3606082"/>
            <a:ext cx="4572000" cy="324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2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186245"/>
            <a:ext cx="12076090" cy="1508760"/>
          </a:xfrm>
        </p:spPr>
        <p:txBody>
          <a:bodyPr>
            <a:normAutofit fontScale="90000"/>
          </a:bodyPr>
          <a:lstStyle/>
          <a:p>
            <a:r>
              <a:rPr lang="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topqa bo’ly’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на группы </a:t>
            </a:r>
            <a:r>
              <a:rPr lang="en-US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Division into groups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</a:t>
            </a:r>
            <a:br>
              <a:rPr lang="kk-KZ" dirty="0" smtClean="0"/>
            </a:br>
            <a:r>
              <a:rPr lang="en-US" dirty="0" smtClean="0"/>
              <a:t>      </a:t>
            </a:r>
            <a:r>
              <a:rPr lang="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a’n  shyrqai’Iq!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kk-KZ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Давайте,поЕм!                                                                          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792936"/>
            <a:ext cx="4043966" cy="5065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A’rqas’an ku’n so’nbesi’n!</a:t>
            </a:r>
          </a:p>
          <a:p>
            <a:pPr algn="ctr"/>
            <a:r>
              <a:rPr lang="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Aspannan bult to’nbesi’n!</a:t>
            </a:r>
          </a:p>
          <a:p>
            <a:pPr algn="ctr"/>
            <a:r>
              <a:rPr lang="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Qasymda bolsyn anam,</a:t>
            </a:r>
          </a:p>
          <a:p>
            <a:pPr algn="ctr"/>
            <a:r>
              <a:rPr lang="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Bolai’yn men de aman..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66" y="1792936"/>
            <a:ext cx="4043966" cy="50650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933" y="1792936"/>
            <a:ext cx="4104067" cy="506506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48000" y="3105834"/>
            <a:ext cx="4074017" cy="2651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35406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всегд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солнце!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kk-KZ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всегда будет небо!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всегда будет мама-</a:t>
            </a:r>
          </a:p>
          <a:p>
            <a:pPr algn="ctr"/>
            <a:r>
              <a:rPr lang="kk-K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всегда буду я!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20754" y="3645875"/>
            <a:ext cx="6096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there always be sunshine!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there always be blue skies!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 there always be mommy,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there always be me!</a:t>
            </a:r>
          </a:p>
          <a:p>
            <a:pPr algn="ctr"/>
            <a:endPara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41668"/>
            <a:ext cx="12191999" cy="27174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Ішің ауырса-аузыңды тый!</a:t>
            </a:r>
            <a:endParaRPr lang="ru-RU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" y="3925911"/>
            <a:ext cx="12191999" cy="27174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 қой егіз туса-бір түп жусан артық шығады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NAZARLARYN’YZG’A RAQMET!!!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8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4176"/>
            <a:ext cx="10986999" cy="1508760"/>
          </a:xfrm>
        </p:spPr>
        <p:txBody>
          <a:bodyPr>
            <a:normAutofit/>
          </a:bodyPr>
          <a:lstStyle/>
          <a:p>
            <a:r>
              <a:rPr lang="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Adasqan g’ylymdar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53038" y="2318198"/>
            <a:ext cx="4069724" cy="12363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" dirty="0" smtClean="0"/>
              <a:t>BOTANY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022762" y="5094039"/>
            <a:ext cx="1532586" cy="47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69112" y="4714113"/>
            <a:ext cx="4069724" cy="12363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" dirty="0" smtClean="0"/>
              <a:t>BOTANY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022762" y="2698124"/>
            <a:ext cx="1532586" cy="47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2" y="3897468"/>
            <a:ext cx="3842195" cy="2521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877" y="2018762"/>
            <a:ext cx="3842195" cy="25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en-US" dirty="0" smtClean="0"/>
              <a:t>              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59" y="284175"/>
            <a:ext cx="11887200" cy="60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Histology</a:t>
            </a:r>
            <a:r>
              <a:rPr lang="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7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656823" y="231820"/>
            <a:ext cx="9736428" cy="15197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MYCOLOGY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54735"/>
            <a:ext cx="12050332" cy="65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https://maximumwallhd.com/wp-content/uploads/2015/06/fonds-ecran-poisson-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336"/>
            <a:ext cx="12192000" cy="669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12192000" cy="1803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ICHTHIOLOGY</a:t>
            </a:r>
            <a:endParaRPr lang="ru-RU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9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598</TotalTime>
  <Words>127</Words>
  <Application>Microsoft Office PowerPoint</Application>
  <PresentationFormat>Широкоэкранный</PresentationFormat>
  <Paragraphs>33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Corbel</vt:lpstr>
      <vt:lpstr>Times New Roman</vt:lpstr>
      <vt:lpstr>Wingdings</vt:lpstr>
      <vt:lpstr>Полосы</vt:lpstr>
      <vt:lpstr>U’shti’ldi’li’k-zaman тalaby</vt:lpstr>
      <vt:lpstr>topqa bo’ly’   Разделить на группы   Division into groups                  a’n  shyrqai’Iq!                                                                                              Давайте,поЕм!                                                                           Let’s sing!</vt:lpstr>
      <vt:lpstr>Adasqan g’ylymdar</vt:lpstr>
      <vt:lpstr>                      </vt:lpstr>
      <vt:lpstr>    Histology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Mi’g’A SHABy’YL ne bai’qadYnYz?    Что вы заметили?            What did you notice?    </vt:lpstr>
      <vt:lpstr>Презентация PowerPoint</vt:lpstr>
      <vt:lpstr>MAQAL-MA’TEL    пословицы      proverbs</vt:lpstr>
      <vt:lpstr>Презентация PowerPoint</vt:lpstr>
      <vt:lpstr>Презентация PowerPoint</vt:lpstr>
      <vt:lpstr>Презентация PowerPoint</vt:lpstr>
      <vt:lpstr>Презентация PowerPoint</vt:lpstr>
      <vt:lpstr>NAZARLARYN’YZG’A RAQMET!!!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Үштілділік-заман талабы</dc:title>
  <dc:creator>БМТ</dc:creator>
  <cp:lastModifiedBy>Айбол Ешекенов</cp:lastModifiedBy>
  <cp:revision>42</cp:revision>
  <dcterms:created xsi:type="dcterms:W3CDTF">2019-08-15T20:21:40Z</dcterms:created>
  <dcterms:modified xsi:type="dcterms:W3CDTF">2020-04-29T07:22:56Z</dcterms:modified>
</cp:coreProperties>
</file>