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1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9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250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71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4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32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8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9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45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9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4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8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8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8026-CA79-4706-94FB-35AA099B6A3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137F954-51FC-4857-9055-CB539CB8B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3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72267" y="214489"/>
            <a:ext cx="5599289" cy="1818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Енбекшіқазақ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Есік қаласы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Рахат ауылдық округі №1 орта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Ибраева Гулшинар Жаксибаевна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11111" y="2056519"/>
            <a:ext cx="7337778" cy="1560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әні: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Дүниетану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  1</a:t>
            </a:r>
          </a:p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Ортақ тақырып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Өзім туралы</a:t>
            </a:r>
          </a:p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 тақырыбы: </a:t>
            </a:r>
            <a:r>
              <a:rPr lang="kk-KZ" dirty="0"/>
              <a:t>1</a:t>
            </a:r>
            <a:r>
              <a:rPr lang="kk-KZ" i="1" dirty="0"/>
              <a:t>.2. </a:t>
            </a:r>
            <a:r>
              <a:rPr lang="kk-KZ" dirty="0"/>
              <a:t>Мектеп және мектеп қоғамдастығы.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0667" y="5560728"/>
            <a:ext cx="685235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жүру тәртібін білу.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Жаяу жүргіншілердің қозғалысын реттейтін жол белгіліерін түсіну.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Өмірге қажетті жол белгілерін пайдалану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0667" y="4223952"/>
            <a:ext cx="6852355" cy="68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мақсаттары: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1.1.4.4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Жолда жүру  тәртібін, жаяу жүргіншілердің қозғалысын реттейтін жол белгілерінің мәнін түсіндіру.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944528" y="3617173"/>
            <a:ext cx="484632" cy="606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944528" y="4930439"/>
            <a:ext cx="484632" cy="606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96145" y="57150"/>
            <a:ext cx="2562578" cy="92568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32127" y="5278114"/>
            <a:ext cx="2562578" cy="5758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 байланыс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96145" y="1330677"/>
            <a:ext cx="2562578" cy="5614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 дағдысы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68111" y="2331472"/>
            <a:ext cx="2490610" cy="92568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Тілдік мақсаттар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58723" y="0"/>
            <a:ext cx="5655733" cy="1330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 жүру тәртібін анықтайды.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Жаяу жүргіншілердің қозғалысын реттейтін жол белгілерін атайды.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 белгілерін өмірде қолданады.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58721" y="1828014"/>
            <a:ext cx="5655733" cy="2406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 жүру ережесімен танысады.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 белгілерін ажыратады.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-бағдаршам – светофор,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аялдама – остановка,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көлік – транспорт,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жол – дорого,путь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жол сақшысы - милиционер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-Жол ережесі дегеніміз не?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-Жол ережесін не үшін білуіміз керек?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 неліктен өмірге қажет етеміз?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58721" y="4250825"/>
            <a:ext cx="5655733" cy="1027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Құрмет,ашықтық, өмір бойы білім алу.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58721" y="1358115"/>
            <a:ext cx="5655733" cy="476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 және түсіну, қолдану.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196143" y="4448695"/>
            <a:ext cx="2562578" cy="5758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Құндылықтарға баулу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30689" y="5340363"/>
            <a:ext cx="5655733" cy="513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 шынықтыру,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өнері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268111" y="6147123"/>
            <a:ext cx="2562578" cy="5758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 білім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67565" y="5969081"/>
            <a:ext cx="5655733" cy="753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 белгілерін (бағдаршам, аялдама, жаяу жүргізіші, жол қызметкері ) біледі.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4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7-конечная звезда 16"/>
          <p:cNvSpPr/>
          <p:nvPr/>
        </p:nvSpPr>
        <p:spPr>
          <a:xfrm>
            <a:off x="711200" y="0"/>
            <a:ext cx="2968977" cy="164817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Ширату жаттығулары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7379701" y="-93750"/>
            <a:ext cx="2378163" cy="164817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7-конечная звезда 18"/>
          <p:cNvSpPr/>
          <p:nvPr/>
        </p:nvSpPr>
        <p:spPr>
          <a:xfrm>
            <a:off x="158042" y="2195986"/>
            <a:ext cx="1761067" cy="1648178"/>
          </a:xfrm>
          <a:prstGeom prst="star7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 жасыру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7-конечная звезда 19"/>
          <p:cNvSpPr/>
          <p:nvPr/>
        </p:nvSpPr>
        <p:spPr>
          <a:xfrm>
            <a:off x="4181711" y="27231"/>
            <a:ext cx="2348089" cy="164817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 тәсілі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7-конечная звезда 20"/>
          <p:cNvSpPr/>
          <p:nvPr/>
        </p:nvSpPr>
        <p:spPr>
          <a:xfrm>
            <a:off x="3944201" y="2218564"/>
            <a:ext cx="2400567" cy="1896534"/>
          </a:xfrm>
          <a:prstGeom prst="star7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«Тиісті орнына қой» әдісі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7-конечная звезда 21"/>
          <p:cNvSpPr/>
          <p:nvPr/>
        </p:nvSpPr>
        <p:spPr>
          <a:xfrm>
            <a:off x="7211291" y="2313673"/>
            <a:ext cx="2714981" cy="1648178"/>
          </a:xfrm>
          <a:prstGeom prst="star7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«Мен саған, сен маған» 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7-конечная звезда 22"/>
          <p:cNvSpPr/>
          <p:nvPr/>
        </p:nvSpPr>
        <p:spPr>
          <a:xfrm>
            <a:off x="2651103" y="4986511"/>
            <a:ext cx="2327563" cy="1648178"/>
          </a:xfrm>
          <a:prstGeom prst="star7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 ойын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7-конечная звезда 23"/>
          <p:cNvSpPr/>
          <p:nvPr/>
        </p:nvSpPr>
        <p:spPr>
          <a:xfrm>
            <a:off x="288229" y="4015921"/>
            <a:ext cx="1761067" cy="164817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сәті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 rot="2487480">
            <a:off x="1072444" y="1512711"/>
            <a:ext cx="274284" cy="677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424705" y="1621048"/>
            <a:ext cx="274284" cy="677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236112" y="1518653"/>
            <a:ext cx="274284" cy="677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6544976">
            <a:off x="1965724" y="5028551"/>
            <a:ext cx="460284" cy="838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5143451" y="4813569"/>
            <a:ext cx="2105599" cy="182993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5860890">
            <a:off x="7566883" y="5448313"/>
            <a:ext cx="460284" cy="724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7-конечная звезда 24"/>
          <p:cNvSpPr/>
          <p:nvPr/>
        </p:nvSpPr>
        <p:spPr>
          <a:xfrm>
            <a:off x="7999424" y="4352535"/>
            <a:ext cx="2327563" cy="1648178"/>
          </a:xfrm>
          <a:prstGeom prst="star7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АКТ,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суреттер,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магниты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1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6182095" y="44202"/>
            <a:ext cx="3138311" cy="1625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6276540" y="1669802"/>
            <a:ext cx="3556000" cy="1727200"/>
          </a:xfrm>
          <a:prstGeom prst="cloud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Смайликтермен, бағдаршаммен бағалау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89295" y="0"/>
            <a:ext cx="3138311" cy="1625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80450" y="1553107"/>
            <a:ext cx="3556000" cy="1727200"/>
          </a:xfrm>
          <a:prstGeom prst="cloud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«Екі жұлдыз, бір тілек»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3636450" y="2831225"/>
            <a:ext cx="2545645" cy="1625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885184" y="4558425"/>
            <a:ext cx="3556000" cy="1727200"/>
          </a:xfrm>
          <a:prstGeom prst="cloud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 не үйрендіңіз?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Бізге не ұнады не ұнамады?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Кез – келген сұрақтрыңыз?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4623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324</TotalTime>
  <Words>262</Words>
  <Application>Microsoft Office PowerPoint</Application>
  <PresentationFormat>Широкоэкранный</PresentationFormat>
  <Paragraphs>59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Гулшынар Ибраева</dc:creator>
  <cp:lastModifiedBy>Гулшынар Ибраева</cp:lastModifiedBy>
  <cp:revision>29</cp:revision>
  <dcterms:created xsi:type="dcterms:W3CDTF">2017-05-10T22:38:34Z</dcterms:created>
  <dcterms:modified xsi:type="dcterms:W3CDTF">2020-04-28T23:50:13Z</dcterms:modified>
</cp:coreProperties>
</file>