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1" r:id="rId3"/>
    <p:sldId id="290" r:id="rId4"/>
    <p:sldId id="281" r:id="rId5"/>
    <p:sldId id="282" r:id="rId6"/>
    <p:sldId id="283" r:id="rId7"/>
    <p:sldId id="292" r:id="rId8"/>
    <p:sldId id="294" r:id="rId9"/>
    <p:sldId id="293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4674A-5104-4EE0-B102-473952A15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7E458-8B50-4700-9227-F064A9A8D9A0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ACD10-F9F8-42CA-A2FF-DE0661321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E92C2-CFEA-4FBB-BA1E-F15D2875E3E2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BD771-0211-4C99-986E-BD89A5F50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C8BCE-64C3-49CF-ADD4-32114D5B76BA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22A3D-1E12-48C3-A259-D497AEFAC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33DE1-5619-497B-B61D-EB83BD8BFF2C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6374A-B49C-437F-8597-2B274B865A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8B8C7-9C5B-4363-8756-92B36004B051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2CC2C-E7A7-4031-85E6-16C18D9CB9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BEE7B-9865-49E3-92F2-D38076FE2A6A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5939D-44E0-4BCF-B458-83608DDF07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E9824-7503-428D-A6C9-6CADA0E00836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B924F-C952-4CF9-B0E3-04E0854F9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6BE11-3D9E-4AC2-81CB-A90ACFEAC442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61EA0-3EF0-423C-B981-29FD52D770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D2D87-A18F-48A1-8D06-AC391B818632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0CE3B-992B-42FD-86D1-FCD231D230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81FF4-39F5-41A7-A9D2-B89DFBAD4FC9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4DAE2-E9DC-4760-AD39-0C80751A49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844A4-C1B4-4F2C-BC77-A464F602B4E8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C33E2B-DE70-45EF-B053-91A69A17A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DAFE4A-B4AA-486E-B7F1-5FB4EA618941}" type="datetimeFigureOut">
              <a:rPr lang="ru-RU"/>
              <a:pPr>
                <a:defRPr/>
              </a:pPr>
              <a:t>27.11.2015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ct val="20000"/>
        </a:spcBef>
        <a:spcAft>
          <a:spcPct val="0"/>
        </a:spcAft>
        <a:buClr>
          <a:srgbClr val="D2CB6C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rgbClr val="95A39D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ct val="20000"/>
        </a:spcBef>
        <a:spcAft>
          <a:spcPct val="0"/>
        </a:spcAft>
        <a:buClr>
          <a:srgbClr val="C89F5D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1285852" y="3214686"/>
            <a:ext cx="6943748" cy="107316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7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JOB HUNTING</a:t>
            </a:r>
            <a:endParaRPr lang="ru-RU" sz="7200" b="1" dirty="0">
              <a:solidFill>
                <a:schemeClr val="tx1">
                  <a:lumMod val="90000"/>
                  <a:lumOff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928934"/>
            <a:ext cx="7243786" cy="1071570"/>
          </a:xfrm>
        </p:spPr>
        <p:txBody>
          <a:bodyPr rtlCol="0"/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ктоты\Desktop\OPEN LESSON\05ce0192671d90c27290f64d8157b2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3906568" cy="2286016"/>
          </a:xfrm>
          <a:prstGeom prst="rect">
            <a:avLst/>
          </a:prstGeom>
          <a:noFill/>
        </p:spPr>
      </p:pic>
      <p:sp>
        <p:nvSpPr>
          <p:cNvPr id="9218" name="AutoShape 2" descr="Картинки по запросу specialist of oil and gas indust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Картинки по запросу specialist of oil and gas indust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1" name="Picture 5" descr="C:\Users\Актоты\Downloads\скачанные файл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143380"/>
            <a:ext cx="3643338" cy="2286016"/>
          </a:xfrm>
          <a:prstGeom prst="rect">
            <a:avLst/>
          </a:prstGeom>
          <a:noFill/>
        </p:spPr>
      </p:pic>
      <p:pic>
        <p:nvPicPr>
          <p:cNvPr id="9222" name="Picture 6" descr="C:\Users\Актоты\Downloads\oil-gas-caree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785795"/>
            <a:ext cx="3571900" cy="2286015"/>
          </a:xfrm>
          <a:prstGeom prst="rect">
            <a:avLst/>
          </a:prstGeom>
          <a:noFill/>
        </p:spPr>
      </p:pic>
      <p:pic>
        <p:nvPicPr>
          <p:cNvPr id="9223" name="Picture 7" descr="C:\Users\Актоты\Downloads\kuri007-022 Wednesday, June 17, 2015 09.30.0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143380"/>
            <a:ext cx="3700469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439718"/>
          </a:xfrm>
        </p:spPr>
        <p:txBody>
          <a:bodyPr/>
          <a:lstStyle/>
          <a:p>
            <a:pPr algn="ctr"/>
            <a:r>
              <a:rPr lang="en-US" dirty="0" smtClean="0"/>
              <a:t>HOMEWORK</a:t>
            </a:r>
            <a:endParaRPr lang="ru-RU" dirty="0"/>
          </a:p>
        </p:txBody>
      </p:sp>
      <p:pic>
        <p:nvPicPr>
          <p:cNvPr id="4" name="Содержимое 3" descr="example-of-resume-for-job-application-in-philippines-registered-nurse-resume-sample-philippines-i1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0575" y="857233"/>
            <a:ext cx="4320251" cy="554356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25470"/>
          </a:xfrm>
        </p:spPr>
        <p:txBody>
          <a:bodyPr/>
          <a:lstStyle/>
          <a:p>
            <a:pPr algn="ctr"/>
            <a:r>
              <a:rPr lang="en-US" sz="4000" dirty="0" smtClean="0"/>
              <a:t>NEW WORDS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7620000" cy="5329254"/>
          </a:xfrm>
        </p:spPr>
        <p:txBody>
          <a:bodyPr numCol="2"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Position-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қызмет                                                 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Application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арыз,өтініш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Job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жұмыс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Promising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жан-жақты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Effort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күш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Creative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талантты,шығармашыл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Competitive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бәсекеге қабілетті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Responsibilit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жауапты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Obligation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міндетті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Skillful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епті,қабілетті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Negotiations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келіссөз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Entrepreneur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кәсіпкер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әділ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Strength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-күш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Reliability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-сенімділік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Tension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шиеленіс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Reference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анықтамалық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Experimental period-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сынақ мерзімі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Length-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ұзақтығы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Environmen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қоршаған орта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тковск\Desktop\217943-abilitail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50" y="1381125"/>
            <a:ext cx="7850188" cy="523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23850" y="260350"/>
            <a:ext cx="7632700" cy="72072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A  JOB  INTERVIEW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тковск\Desktop\09e59ffd8c76af3265156a6ab9b9706c_origina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48" y="1000108"/>
            <a:ext cx="6551613" cy="565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вал 1"/>
          <p:cNvSpPr/>
          <p:nvPr/>
        </p:nvSpPr>
        <p:spPr>
          <a:xfrm>
            <a:off x="4572000" y="260350"/>
            <a:ext cx="3384550" cy="1655763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What do you know about our company?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55650" y="225425"/>
            <a:ext cx="1223963" cy="72072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2" y="1"/>
            <a:ext cx="8080760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ктоты\Desktop\OPEN LESSON\18anp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116113" cy="366334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868" y="1000108"/>
            <a:ext cx="3571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itchFamily="34" charset="0"/>
              </a:rPr>
              <a:t>ATYRAU  REFINERY</a:t>
            </a:r>
            <a:endParaRPr lang="ru-RU" sz="3200" dirty="0">
              <a:latin typeface="Arial Black" pitchFamily="34" charset="0"/>
            </a:endParaRPr>
          </a:p>
        </p:txBody>
      </p:sp>
      <p:pic>
        <p:nvPicPr>
          <p:cNvPr id="1027" name="Picture 3" descr="C:\Users\Актоты\Desktop\OPEN LESSON\8d4ff9080843de8f2bd748d645584c61-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489200"/>
            <a:ext cx="4214842" cy="327524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00364" y="3857628"/>
            <a:ext cx="32861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Black" pitchFamily="34" charset="0"/>
              </a:rPr>
              <a:t>MATEN PETROLEUM</a:t>
            </a:r>
            <a:endParaRPr lang="ru-RU" sz="2800" dirty="0">
              <a:latin typeface="Arial Black" pitchFamily="34" charset="0"/>
            </a:endParaRPr>
          </a:p>
        </p:txBody>
      </p:sp>
      <p:pic>
        <p:nvPicPr>
          <p:cNvPr id="1029" name="Picture 5" descr="C:\Users\Актоты\Desktop\OPEN LESSON\tengizshevroil_goo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4286256"/>
            <a:ext cx="2071702" cy="207170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786050" y="5786454"/>
            <a:ext cx="4572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Black" pitchFamily="34" charset="0"/>
              </a:rPr>
              <a:t>TENGIZCHEVROIL</a:t>
            </a:r>
            <a:endParaRPr lang="ru-RU" sz="28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785794"/>
            <a:ext cx="6786610" cy="417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Exercise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.Describe them.</a:t>
            </a:r>
            <a:endParaRPr kumimoji="0" lang="kk-KZ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endParaRPr kumimoji="0" lang="kk-KZ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a) You                                           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b)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Secretary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c) An accountant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d) Director     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e) A Sales manager</a:t>
            </a:r>
            <a:endParaRPr kumimoji="0" lang="kk-KZ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endParaRPr lang="kk-KZ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Active                     Independent            Methodical         Diplomatic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Attentive                 Realistic                   Sincere               Disciplined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Constructive          Cooperative              Tactful                Extroverted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Creative                  Systematic               Energetic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3025" algn="l"/>
              </a:tabLs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Hometask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Making a dialogue an interview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To learn by heart the new words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1768</TotalTime>
  <Words>117</Words>
  <Application>Microsoft Office PowerPoint</Application>
  <PresentationFormat>Экран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Соседство</vt:lpstr>
      <vt:lpstr>JOB HUNTING</vt:lpstr>
      <vt:lpstr>HOMEWORK</vt:lpstr>
      <vt:lpstr>NEW WORDS</vt:lpstr>
      <vt:lpstr>Слайд 4</vt:lpstr>
      <vt:lpstr>Слайд 5</vt:lpstr>
      <vt:lpstr>Слайд 6</vt:lpstr>
      <vt:lpstr>Слайд 7</vt:lpstr>
      <vt:lpstr>Слайд 8</vt:lpstr>
      <vt:lpstr>Hometask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Матковск</dc:creator>
  <cp:lastModifiedBy>Актоты</cp:lastModifiedBy>
  <cp:revision>68</cp:revision>
  <dcterms:created xsi:type="dcterms:W3CDTF">2012-11-20T19:08:36Z</dcterms:created>
  <dcterms:modified xsi:type="dcterms:W3CDTF">2015-11-27T18:53:29Z</dcterms:modified>
</cp:coreProperties>
</file>