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8" r:id="rId5"/>
    <p:sldId id="265" r:id="rId6"/>
    <p:sldId id="266" r:id="rId7"/>
    <p:sldId id="267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A639-0157-4107-BEB1-9FF42E11396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508B-EAA9-4CA7-A74E-B3C0E9FEB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A639-0157-4107-BEB1-9FF42E11396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508B-EAA9-4CA7-A74E-B3C0E9FEB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A639-0157-4107-BEB1-9FF42E11396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508B-EAA9-4CA7-A74E-B3C0E9FEB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A639-0157-4107-BEB1-9FF42E11396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508B-EAA9-4CA7-A74E-B3C0E9FEB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A639-0157-4107-BEB1-9FF42E11396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508B-EAA9-4CA7-A74E-B3C0E9FEB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A639-0157-4107-BEB1-9FF42E11396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508B-EAA9-4CA7-A74E-B3C0E9FEB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A639-0157-4107-BEB1-9FF42E11396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508B-EAA9-4CA7-A74E-B3C0E9FEB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A639-0157-4107-BEB1-9FF42E11396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508B-EAA9-4CA7-A74E-B3C0E9FEB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A639-0157-4107-BEB1-9FF42E11396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508B-EAA9-4CA7-A74E-B3C0E9FEB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A639-0157-4107-BEB1-9FF42E11396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508B-EAA9-4CA7-A74E-B3C0E9FEB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A639-0157-4107-BEB1-9FF42E11396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508B-EAA9-4CA7-A74E-B3C0E9FEB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7A639-0157-4107-BEB1-9FF42E11396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D508B-EAA9-4CA7-A74E-B3C0E9FEB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827584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Сәйкестендіру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67544" y="1772816"/>
          <a:ext cx="8229600" cy="3829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512168"/>
                <a:gridCol w="4053136"/>
              </a:tblGrid>
              <a:tr h="60023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&lt;center&gt;</a:t>
                      </a:r>
                    </a:p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&lt;/center&gt;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Қаріптің</a:t>
                      </a:r>
                      <a:r>
                        <a:rPr lang="kk-KZ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астын сызады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8836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&lt;b&gt;</a:t>
                      </a:r>
                    </a:p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&lt;/b&gt;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Кесте</a:t>
                      </a:r>
                      <a:r>
                        <a:rPr lang="kk-KZ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жасау тегі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8836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back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Ортасында</a:t>
                      </a:r>
                      <a:r>
                        <a:rPr lang="kk-KZ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орналасқан барлық нәрселерді ортаға түзетеді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8836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img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alt=“  </a:t>
                      </a:r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сілтеме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kk-KZ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Src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=“URL_</a:t>
                      </a:r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сурет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” &gt;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Жаңа жол құрады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8836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&lt;table&gt;</a:t>
                      </a:r>
                    </a:p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&lt;/table&gt;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Арасында жазылған</a:t>
                      </a:r>
                      <a:r>
                        <a:rPr lang="kk-KZ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барлық қаріптердің қалыңдығын көрсетеді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8836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уретті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көрсететін  жұпсыз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тег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9" y="0"/>
            <a:ext cx="9155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26876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Үйге тапсырма:</a:t>
            </a:r>
          </a:p>
          <a:p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Интернеттен “Цифрлы Қазақстан және 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Smart City</a:t>
            </a:r>
            <a:r>
              <a:rPr lang="kk-KZ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бағдарламалары жайлы деректер тауып, олардың болашағы туралы ой бөлісіңдер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5093048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Осы 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сұрақтардың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жауабын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Watsapp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kk-KZ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желісі арқылы жекеме жіберіңіз!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77380" y="2237695"/>
            <a:ext cx="7272808" cy="2160240"/>
          </a:xfrm>
        </p:spPr>
        <p:txBody>
          <a:bodyPr>
            <a:normAutofit fontScale="85000" lnSpcReduction="10000"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kk-KZ" sz="6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(бигдейта).</a:t>
            </a:r>
          </a:p>
          <a:p>
            <a:r>
              <a:rPr lang="kk-KZ" sz="6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Скриптер пайдалану</a:t>
            </a:r>
            <a:endParaRPr lang="ru-RU" sz="6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6"/>
            <a:ext cx="9144000" cy="684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0" y="404664"/>
            <a:ext cx="856895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Осы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сабақта қол жеткізілетін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оқу мақсаттары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0" lang="ru-RU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оқу мақсаттарына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сілтеме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683568" y="27809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84482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10.3.1.4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Bigdata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бигдейта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пайдалануда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оң және теріс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әсерлерін бағалау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3105835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400506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536" y="3861048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Data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ұғымы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қызметін анықтайды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Dataны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пайдалану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мысалдарын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ұсынады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Dataның артықшылығы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кемшілігін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салыстырады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 l="12176" t="21656" r="43550" b="22351"/>
          <a:stretch>
            <a:fillRect/>
          </a:stretch>
        </p:blipFill>
        <p:spPr bwMode="auto">
          <a:xfrm>
            <a:off x="251520" y="188640"/>
            <a:ext cx="81369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323528" y="47971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539552" y="494116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Көлем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k-KZ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Алуан түрлілік</a:t>
            </a:r>
          </a:p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Жасалу жылдамдығы</a:t>
            </a:r>
          </a:p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k-KZ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Өзгергіштік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633" r="3974" b="-578"/>
          <a:stretch>
            <a:fillRect/>
          </a:stretch>
        </p:blipFill>
        <p:spPr bwMode="auto">
          <a:xfrm>
            <a:off x="94381" y="0"/>
            <a:ext cx="90496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9469" b="127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69152" cy="114300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Үлкен көлемдегі деректердің өлшемі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33" t="7501" r="10624" b="18672"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тапсырма.</a:t>
            </a:r>
            <a:b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Төменде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көрсетілген кестеге үлкен деректер мен дәстүрлі деректер сипаттамаларын толтырыңдар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276872"/>
          <a:ext cx="8229600" cy="369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233464"/>
                <a:gridCol w="2252936"/>
              </a:tblGrid>
              <a:tr h="592832"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Дәстүрлі деректер қоры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Үлкен</a:t>
                      </a:r>
                      <a:r>
                        <a:rPr lang="kk-KZ" sz="20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деректер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2832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Қолдану саласы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2832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Деректер сипаттамасы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2832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Деректерді</a:t>
                      </a:r>
                      <a:r>
                        <a:rPr lang="kk-KZ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сақтау тәсілдері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2832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Деректерді</a:t>
                      </a:r>
                      <a:r>
                        <a:rPr lang="kk-KZ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сақтау және өңдеу моделі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2832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Өңдеуге</a:t>
                      </a:r>
                      <a:r>
                        <a:rPr lang="kk-KZ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арналған ақпараттар саны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тапсырма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Кең тараған үлкен деректер 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7748" t="10828" r="30267" b="20267"/>
          <a:stretch>
            <a:fillRect/>
          </a:stretch>
        </p:blipFill>
        <p:spPr bwMode="auto">
          <a:xfrm>
            <a:off x="0" y="1268760"/>
            <a:ext cx="894278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251520" y="3068960"/>
            <a:ext cx="2088232" cy="136815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1115616" y="1772816"/>
            <a:ext cx="2088232" cy="136815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419872" y="1196752"/>
            <a:ext cx="2088232" cy="136815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5652120" y="1556792"/>
            <a:ext cx="2088232" cy="136815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6804248" y="2996952"/>
            <a:ext cx="2088232" cy="136815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181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Сабақтың тақырыбы:</vt:lpstr>
      <vt:lpstr>Презентация PowerPoint</vt:lpstr>
      <vt:lpstr>Презентация PowerPoint</vt:lpstr>
      <vt:lpstr>Презентация PowerPoint</vt:lpstr>
      <vt:lpstr>Презентация PowerPoint</vt:lpstr>
      <vt:lpstr>Үлкен көлемдегі деректердің өлшемі</vt:lpstr>
      <vt:lpstr>1 тапсырма. Төменде көрсетілген кестеге үлкен деректер мен дәстүрлі деректер сипаттамаларын толтырыңдар</vt:lpstr>
      <vt:lpstr>2 тапсырма. Кең тараған үлкен деректер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</dc:title>
  <dc:creator>Askar Zhaksylyk</dc:creator>
  <cp:lastModifiedBy>Айсулу Райымханова</cp:lastModifiedBy>
  <cp:revision>21</cp:revision>
  <dcterms:created xsi:type="dcterms:W3CDTF">2020-04-03T16:25:40Z</dcterms:created>
  <dcterms:modified xsi:type="dcterms:W3CDTF">2020-04-06T16:06:02Z</dcterms:modified>
</cp:coreProperties>
</file>