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1417-2A6D-41D8-83A9-B894D8808D1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A1D4-13B6-4326-905F-B0DA65B26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0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1417-2A6D-41D8-83A9-B894D8808D1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A1D4-13B6-4326-905F-B0DA65B26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2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1417-2A6D-41D8-83A9-B894D8808D1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A1D4-13B6-4326-905F-B0DA65B26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1417-2A6D-41D8-83A9-B894D8808D1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A1D4-13B6-4326-905F-B0DA65B26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59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1417-2A6D-41D8-83A9-B894D8808D1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A1D4-13B6-4326-905F-B0DA65B26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2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1417-2A6D-41D8-83A9-B894D8808D1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A1D4-13B6-4326-905F-B0DA65B26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7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1417-2A6D-41D8-83A9-B894D8808D1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A1D4-13B6-4326-905F-B0DA65B26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6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1417-2A6D-41D8-83A9-B894D8808D1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A1D4-13B6-4326-905F-B0DA65B26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2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1417-2A6D-41D8-83A9-B894D8808D1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A1D4-13B6-4326-905F-B0DA65B26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4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1417-2A6D-41D8-83A9-B894D8808D1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A1D4-13B6-4326-905F-B0DA65B26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6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1417-2A6D-41D8-83A9-B894D8808D1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A1D4-13B6-4326-905F-B0DA65B26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36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1417-2A6D-41D8-83A9-B894D8808D1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EA1D4-13B6-4326-905F-B0DA65B26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6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972" t="8996" r="21889" b="177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06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866" t="9375" r="21676" b="139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6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292" t="14678" r="22208" b="118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2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717" t="10322" r="21888" b="139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8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292" t="10322" r="22421" b="11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9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546" t="11649" r="22634" b="127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3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718" t="10511" r="24017" b="131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8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717" t="9944" r="22314" b="133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94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143" t="11648" r="22740" b="141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5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885" t="17898" r="29023" b="2225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Әл-Фараби: «Қайырымды қала тұрғындарының көзқарастары турал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9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319" t="19223" r="28171" b="233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3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40" t="19981" r="28703" b="2490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3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976" t="18555" r="28332" b="274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7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000" t="18277" r="28597" b="2282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3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758" t="13352" r="21677" b="84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4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759" t="9563" r="21782" b="167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21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Аяжан Серикбаева</dc:creator>
  <cp:lastModifiedBy>Аяжан Серикбаева</cp:lastModifiedBy>
  <cp:revision>6</cp:revision>
  <dcterms:created xsi:type="dcterms:W3CDTF">2020-04-26T17:32:37Z</dcterms:created>
  <dcterms:modified xsi:type="dcterms:W3CDTF">2020-04-26T19:03:17Z</dcterms:modified>
</cp:coreProperties>
</file>