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 lvl="0">
      <a:defRPr lang="ru-RU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8" d="100"/>
          <a:sy n="58" d="100"/>
        </p:scale>
        <p:origin x="-2146" y="-61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5131" y="1763486"/>
            <a:ext cx="8778240" cy="4898570"/>
          </a:xfrm>
        </p:spPr>
        <p:txBody>
          <a:bodyPr>
            <a:normAutofit/>
          </a:bodyPr>
          <a:lstStyle/>
          <a:p>
            <a:r>
              <a:rPr lang="en-US" sz="3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Teacher:Kenzhalieva</a:t>
            </a:r>
            <a:r>
              <a:rPr lang="en-US" sz="3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Laila</a:t>
            </a:r>
            <a:endParaRPr lang="en-US" sz="3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Unit7  The natural Environment  </a:t>
            </a:r>
            <a:endParaRPr lang="en-GB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Theme of the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lesson:What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can animals do?</a:t>
            </a:r>
            <a:endParaRPr lang="en-US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The aim of lesson </a:t>
            </a: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use can to talk about ability and to make requests and offers; use can / can’t to talk about permission</a:t>
            </a:r>
          </a:p>
          <a:p>
            <a:pPr lvl="0"/>
            <a:r>
              <a:rPr lang="en-GB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use  structure I </a:t>
            </a:r>
            <a:r>
              <a:rPr lang="en-GB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can+verb</a:t>
            </a:r>
            <a:r>
              <a:rPr lang="en-GB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with  support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GB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recognise short basic instructions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ds02.infourok.ru/uploads/ex/010e/0003e525-1d080e8d/img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0115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1748" name="Picture 4" descr="https://ds02.infourok.ru/uploads/ex/0318/0003c01f-d1bd9447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https://fs00.infourok.ru/images/doc/47/58392/hello_html_m50be6ba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1746" name="Picture 2" descr="https://ds04.infourok.ru/uploads/ex/0397/000483ee-95e13938/6/img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144000" cy="7072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://900igr.net/up/datas/133772/0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1"/>
            <a:ext cx="9358346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en-US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can  </a:t>
            </a: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-Мен </a:t>
            </a:r>
            <a:r>
              <a:rPr lang="ru-RU" sz="5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жасай</a:t>
            </a: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аламын</a:t>
            </a:r>
            <a:endParaRPr lang="en-US" sz="5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can not / can`t</a:t>
            </a: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-Мен </a:t>
            </a:r>
            <a:r>
              <a:rPr lang="ru-RU" sz="5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жасай</a:t>
            </a: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алмаймын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586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 can run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80" name="Picture 4" descr="https://i.ytimg.com/vi/zoNppXVk-Vo/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9143999" cy="5857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 can jump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s://f0.pngfuel.com/png/804/109/boy-playing-on-tramploline-png-clip-ar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9144000" cy="5500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 can climb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s://advguides.com/wp-content/uploads/2014/08/Wnc-Adventures-homepag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9144000" cy="5357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 can swim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s://avatars.mds.yandex.net/get-zen_doc/135437/pub_5c3d7535f2b20900a9597f02_5c3d75947c705800aa42399c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9144000" cy="5286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Google Shape;32773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32774" name="Google Shape;32774;p1"/>
          <p:cNvSpPr txBox="1">
            <a:spLocks noGrp="1"/>
          </p:cNvSpPr>
          <p:nvPr>
            <p:ph type="body" idx="1"/>
          </p:nvPr>
        </p:nvSpPr>
        <p:spPr>
          <a:xfrm>
            <a:off x="457200" y="0"/>
            <a:ext cx="8472600" cy="67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                           </a:t>
            </a:r>
            <a:r>
              <a:rPr lang="en-US" sz="4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can crawl</a:t>
            </a:r>
            <a:endParaRPr sz="40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2775" name="Google Shape;32775;p1" descr="https://thumbs.dreamstime.com/z/funny-snake-cartoon-character-d-rendered-illustration-fuuny-71883104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00118" y="535771"/>
            <a:ext cx="9286908" cy="57864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500174"/>
          </a:xfrm>
        </p:spPr>
        <p:txBody>
          <a:bodyPr/>
          <a:lstStyle/>
          <a:p>
            <a:r>
              <a:rPr lang="en-US" dirty="0" smtClean="0"/>
              <a:t>A bird can fly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s://unvegetariano.com/images/clip-art-bird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64" y="1071546"/>
            <a:ext cx="8715436" cy="53054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What can animals do?</a:t>
            </a:r>
            <a:endParaRPr lang="ru-RU" sz="36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472518" cy="5357850"/>
          </a:xfrm>
        </p:spPr>
        <p:txBody>
          <a:bodyPr>
            <a:normAutofit/>
          </a:bodyPr>
          <a:lstStyle/>
          <a:p>
            <a:r>
              <a:rPr lang="en-US" sz="33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dog can   run, </a:t>
            </a:r>
            <a:r>
              <a:rPr lang="en-US" sz="33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jump,swim</a:t>
            </a:r>
            <a:endParaRPr lang="en-US" sz="33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3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cat can climb, run, jump</a:t>
            </a:r>
          </a:p>
          <a:p>
            <a:r>
              <a:rPr lang="en-US" sz="33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monkey  can`t fly  </a:t>
            </a:r>
          </a:p>
          <a:p>
            <a:r>
              <a:rPr lang="en-US" sz="33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horse can run , jump</a:t>
            </a:r>
          </a:p>
          <a:p>
            <a:r>
              <a:rPr lang="en-US" sz="33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parrot can fly and speak</a:t>
            </a:r>
          </a:p>
          <a:p>
            <a:r>
              <a:rPr lang="en-US" sz="33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rabbit  can run </a:t>
            </a:r>
          </a:p>
          <a:p>
            <a:r>
              <a:rPr lang="en-US" sz="33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snake can crawl</a:t>
            </a:r>
          </a:p>
          <a:p>
            <a:r>
              <a:rPr lang="en-US" sz="33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fish can`t  fly and run</a:t>
            </a:r>
            <a:endParaRPr lang="ru-RU" sz="33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</Words>
  <Application>Microsoft Office PowerPoint</Application>
  <PresentationFormat>Экран (4:3)</PresentationFormat>
  <Paragraphs>25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I can run</vt:lpstr>
      <vt:lpstr>I can jump</vt:lpstr>
      <vt:lpstr>I can climb</vt:lpstr>
      <vt:lpstr>I can swim</vt:lpstr>
      <vt:lpstr>Презентация PowerPoint</vt:lpstr>
      <vt:lpstr>A bird can fly</vt:lpstr>
      <vt:lpstr>What can animals do?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modified xsi:type="dcterms:W3CDTF">2020-04-28T14:54:51Z</dcterms:modified>
</cp:coreProperties>
</file>