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FF119-32F7-4046-84C1-A805EAB6ED46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2E36-C2E2-4C1E-A6E7-E933D890F8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465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FF119-32F7-4046-84C1-A805EAB6ED46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2E36-C2E2-4C1E-A6E7-E933D890F8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5767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FF119-32F7-4046-84C1-A805EAB6ED46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2E36-C2E2-4C1E-A6E7-E933D890F8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9089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FF119-32F7-4046-84C1-A805EAB6ED46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2E36-C2E2-4C1E-A6E7-E933D890F8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7902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FF119-32F7-4046-84C1-A805EAB6ED46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2E36-C2E2-4C1E-A6E7-E933D890F8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0472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FF119-32F7-4046-84C1-A805EAB6ED46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2E36-C2E2-4C1E-A6E7-E933D890F8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3980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FF119-32F7-4046-84C1-A805EAB6ED46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2E36-C2E2-4C1E-A6E7-E933D890F8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5559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FF119-32F7-4046-84C1-A805EAB6ED46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2E36-C2E2-4C1E-A6E7-E933D890F8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7540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FF119-32F7-4046-84C1-A805EAB6ED46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2E36-C2E2-4C1E-A6E7-E933D890F8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1485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FF119-32F7-4046-84C1-A805EAB6ED46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2E36-C2E2-4C1E-A6E7-E933D890F8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2471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FF119-32F7-4046-84C1-A805EAB6ED46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2E36-C2E2-4C1E-A6E7-E933D890F8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315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FF119-32F7-4046-84C1-A805EAB6ED46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D2E36-C2E2-4C1E-A6E7-E933D890F8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151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55694" y="2030506"/>
            <a:ext cx="934743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b="1" i="1" dirty="0" smtClean="0"/>
              <a:t>Compound nouns </a:t>
            </a:r>
            <a:endParaRPr lang="ru-RU" sz="9600" b="1" i="1" dirty="0"/>
          </a:p>
        </p:txBody>
      </p:sp>
    </p:spTree>
    <p:extLst>
      <p:ext uri="{BB962C8B-B14F-4D97-AF65-F5344CB8AC3E}">
        <p14:creationId xmlns:p14="http://schemas.microsoft.com/office/powerpoint/2010/main" val="288976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44707" y="229525"/>
            <a:ext cx="8525435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Learning objectives:</a:t>
            </a:r>
          </a:p>
          <a:p>
            <a:r>
              <a:rPr lang="en-US" sz="3200" dirty="0" smtClean="0"/>
              <a:t>7.UE1 begin to use basic abstract nouns and compound nouns and noun phrases describing times and location on a growing range of  familiar general and curricular topics </a:t>
            </a:r>
          </a:p>
          <a:p>
            <a:r>
              <a:rPr lang="en-US" sz="3200" dirty="0" smtClean="0"/>
              <a:t>7.L4 understand with limited support the main points of extended talk on a range of general and curricular topics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Aims:</a:t>
            </a:r>
          </a:p>
          <a:p>
            <a:r>
              <a:rPr lang="en-US" sz="3200" dirty="0" smtClean="0"/>
              <a:t>Learn compound nouns related to sport.</a:t>
            </a:r>
            <a:endParaRPr lang="kk-KZ" sz="3200" dirty="0" smtClean="0"/>
          </a:p>
          <a:p>
            <a:r>
              <a:rPr lang="en-US" sz="3200" dirty="0" smtClean="0"/>
              <a:t>Make compound nouns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13507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62953" y="991978"/>
            <a:ext cx="86106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</a:rPr>
              <a:t>A compound noun contains two or more words that join together to make a single noun, like "keyboard." A compound noun is a type of compound word that is used to designate a person, place, or thing. </a:t>
            </a:r>
            <a:endParaRPr lang="en-US" sz="2800" b="1" i="1" dirty="0">
              <a:solidFill>
                <a:srgbClr val="FF0000"/>
              </a:solidFill>
            </a:endParaRPr>
          </a:p>
          <a:p>
            <a:endParaRPr lang="ru-RU" sz="2800" b="1" i="1" dirty="0" smtClean="0"/>
          </a:p>
          <a:p>
            <a:r>
              <a:rPr lang="ru-RU" sz="2800" b="1" i="1" dirty="0" err="1" smtClean="0"/>
              <a:t>Күрделі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зат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есім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құрамында</a:t>
            </a:r>
            <a:r>
              <a:rPr lang="ru-RU" sz="2800" b="1" i="1" dirty="0"/>
              <a:t> </a:t>
            </a:r>
            <a:r>
              <a:rPr lang="ru-RU" sz="2800" b="1" i="1" dirty="0" err="1" smtClean="0"/>
              <a:t>бір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зат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есім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жасайтын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екі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немесе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одан</a:t>
            </a:r>
            <a:r>
              <a:rPr lang="ru-RU" sz="2800" b="1" i="1" dirty="0" smtClean="0"/>
              <a:t> да </a:t>
            </a:r>
            <a:r>
              <a:rPr lang="ru-RU" sz="2800" b="1" i="1" dirty="0" err="1" smtClean="0"/>
              <a:t>көп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сөздер</a:t>
            </a:r>
            <a:r>
              <a:rPr lang="ru-RU" sz="2800" b="1" i="1" dirty="0" smtClean="0"/>
              <a:t> бар.</a:t>
            </a:r>
            <a:r>
              <a:rPr lang="en-US" sz="2800" b="1" i="1" dirty="0" smtClean="0"/>
              <a:t> </a:t>
            </a:r>
            <a:r>
              <a:rPr lang="kk-KZ" sz="2800" b="1" i="1" dirty="0" smtClean="0"/>
              <a:t>Мысалы: </a:t>
            </a:r>
            <a:r>
              <a:rPr lang="ru-RU" sz="2800" b="1" i="1" dirty="0" smtClean="0"/>
              <a:t>«</a:t>
            </a:r>
            <a:r>
              <a:rPr lang="ru-RU" sz="2800" b="1" i="1" dirty="0" err="1" smtClean="0"/>
              <a:t>пернетақта</a:t>
            </a:r>
            <a:r>
              <a:rPr lang="ru-RU" sz="2800" b="1" i="1" dirty="0" smtClean="0"/>
              <a:t>» </a:t>
            </a:r>
            <a:r>
              <a:rPr lang="ru-RU" sz="2800" b="1" i="1" dirty="0" smtClean="0"/>
              <a:t>. </a:t>
            </a:r>
            <a:r>
              <a:rPr lang="ru-RU" sz="2800" b="1" i="1" dirty="0" err="1" smtClean="0"/>
              <a:t>Күрделі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зат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есім</a:t>
            </a:r>
            <a:r>
              <a:rPr lang="ru-RU" sz="2800" b="1" i="1" dirty="0" smtClean="0"/>
              <a:t> - </a:t>
            </a:r>
            <a:r>
              <a:rPr lang="ru-RU" sz="2800" b="1" i="1" dirty="0" err="1" smtClean="0"/>
              <a:t>адамды</a:t>
            </a:r>
            <a:r>
              <a:rPr lang="ru-RU" sz="2800" b="1" i="1" dirty="0" smtClean="0"/>
              <a:t>, </a:t>
            </a:r>
            <a:r>
              <a:rPr lang="ru-RU" sz="2800" b="1" i="1" dirty="0" err="1" smtClean="0"/>
              <a:t>орынды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немесе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затты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белгілеу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үшін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қолданылатын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құрмалас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сөздің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түрі</a:t>
            </a:r>
            <a:r>
              <a:rPr lang="ru-RU" sz="2800" b="1" i="1" dirty="0" smtClean="0"/>
              <a:t>. </a:t>
            </a:r>
            <a:endParaRPr lang="ru-RU" sz="2800" b="1" i="1" dirty="0"/>
          </a:p>
        </p:txBody>
      </p:sp>
    </p:spTree>
    <p:extLst>
      <p:ext uri="{BB962C8B-B14F-4D97-AF65-F5344CB8AC3E}">
        <p14:creationId xmlns:p14="http://schemas.microsoft.com/office/powerpoint/2010/main" val="295175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4741" y="685800"/>
            <a:ext cx="4576125" cy="57861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Football</a:t>
            </a:r>
            <a:r>
              <a:rPr lang="kk-KZ" sz="3200" dirty="0" smtClean="0"/>
              <a:t>  футбол </a:t>
            </a:r>
            <a:endParaRPr lang="en-US" sz="3200" dirty="0" smtClean="0"/>
          </a:p>
          <a:p>
            <a:r>
              <a:rPr lang="en-US" sz="3200" dirty="0" smtClean="0"/>
              <a:t>Tennis</a:t>
            </a:r>
            <a:r>
              <a:rPr lang="kk-KZ" sz="3200" dirty="0"/>
              <a:t> </a:t>
            </a:r>
            <a:r>
              <a:rPr lang="ru-RU" sz="3200" dirty="0"/>
              <a:t>т</a:t>
            </a:r>
            <a:r>
              <a:rPr lang="ru-RU" sz="3200" dirty="0" smtClean="0"/>
              <a:t>еннис</a:t>
            </a:r>
            <a:endParaRPr lang="en-US" sz="3200" dirty="0" smtClean="0"/>
          </a:p>
          <a:p>
            <a:r>
              <a:rPr lang="en-US" sz="3200" dirty="0" smtClean="0"/>
              <a:t>Basketball</a:t>
            </a:r>
            <a:r>
              <a:rPr lang="kk-KZ" sz="3200" dirty="0" smtClean="0"/>
              <a:t> </a:t>
            </a:r>
            <a:r>
              <a:rPr lang="ru-RU" sz="3200" dirty="0"/>
              <a:t>б</a:t>
            </a:r>
            <a:r>
              <a:rPr lang="ru-RU" sz="3200" dirty="0" smtClean="0"/>
              <a:t>аскетбол</a:t>
            </a:r>
            <a:endParaRPr lang="en-US" sz="3200" dirty="0" smtClean="0"/>
          </a:p>
          <a:p>
            <a:r>
              <a:rPr lang="en-US" sz="3200" dirty="0" smtClean="0"/>
              <a:t>Running</a:t>
            </a:r>
            <a:r>
              <a:rPr lang="kk-KZ" sz="3200" dirty="0" smtClean="0"/>
              <a:t> </a:t>
            </a:r>
            <a:r>
              <a:rPr lang="ru-RU" sz="3200" dirty="0" err="1"/>
              <a:t>ж</a:t>
            </a:r>
            <a:r>
              <a:rPr lang="ru-RU" sz="3200" dirty="0" err="1" smtClean="0"/>
              <a:t>үгіру</a:t>
            </a:r>
            <a:endParaRPr lang="en-US" sz="3200" dirty="0" smtClean="0"/>
          </a:p>
          <a:p>
            <a:r>
              <a:rPr lang="en-US" sz="3200" dirty="0" smtClean="0"/>
              <a:t>Athletics</a:t>
            </a:r>
            <a:r>
              <a:rPr lang="kk-KZ" sz="3200" dirty="0" smtClean="0"/>
              <a:t> </a:t>
            </a:r>
            <a:r>
              <a:rPr lang="ru-RU" sz="3200" dirty="0" err="1" smtClean="0"/>
              <a:t>ж</a:t>
            </a:r>
            <a:r>
              <a:rPr lang="ru-RU" sz="3200" dirty="0" err="1" smtClean="0"/>
              <a:t>еңіл</a:t>
            </a:r>
            <a:r>
              <a:rPr lang="ru-RU" sz="3200" dirty="0" smtClean="0"/>
              <a:t> атлетика</a:t>
            </a:r>
            <a:endParaRPr lang="en-US" sz="3200" dirty="0" smtClean="0"/>
          </a:p>
          <a:p>
            <a:r>
              <a:rPr lang="en-US" sz="3200" dirty="0" smtClean="0"/>
              <a:t>Cycling</a:t>
            </a:r>
            <a:r>
              <a:rPr lang="kk-KZ" sz="3200" dirty="0" smtClean="0"/>
              <a:t> </a:t>
            </a:r>
            <a:r>
              <a:rPr lang="ru-RU" sz="3200" dirty="0" smtClean="0"/>
              <a:t>в</a:t>
            </a:r>
            <a:r>
              <a:rPr lang="ru-RU" sz="3200" dirty="0" smtClean="0"/>
              <a:t>елоспорт</a:t>
            </a:r>
            <a:endParaRPr lang="en-US" sz="3200" dirty="0" smtClean="0"/>
          </a:p>
          <a:p>
            <a:r>
              <a:rPr lang="en-US" sz="3200" dirty="0" smtClean="0"/>
              <a:t>Table tennis</a:t>
            </a:r>
            <a:r>
              <a:rPr lang="kk-KZ" sz="3200" dirty="0" smtClean="0"/>
              <a:t> </a:t>
            </a:r>
            <a:r>
              <a:rPr lang="ru-RU" sz="3200" dirty="0" err="1"/>
              <a:t>ү</a:t>
            </a:r>
            <a:r>
              <a:rPr lang="ru-RU" sz="3200" dirty="0" err="1" smtClean="0"/>
              <a:t>стел</a:t>
            </a:r>
            <a:r>
              <a:rPr lang="ru-RU" sz="3200" dirty="0" smtClean="0"/>
              <a:t> </a:t>
            </a:r>
            <a:r>
              <a:rPr lang="ru-RU" sz="3200" dirty="0" err="1" smtClean="0"/>
              <a:t>теннисі</a:t>
            </a:r>
            <a:endParaRPr lang="en-US" sz="3200" dirty="0" smtClean="0"/>
          </a:p>
          <a:p>
            <a:r>
              <a:rPr lang="en-US" sz="3200" dirty="0" smtClean="0"/>
              <a:t>Swimming</a:t>
            </a:r>
            <a:r>
              <a:rPr lang="kk-KZ" sz="3200" dirty="0" smtClean="0"/>
              <a:t> </a:t>
            </a:r>
            <a:r>
              <a:rPr lang="ru-RU" sz="3200" dirty="0" err="1"/>
              <a:t>ж</a:t>
            </a:r>
            <a:r>
              <a:rPr lang="ru-RU" sz="3200" dirty="0" err="1" smtClean="0"/>
              <a:t>үзу</a:t>
            </a:r>
            <a:endParaRPr lang="en-US" sz="3200" dirty="0" smtClean="0"/>
          </a:p>
          <a:p>
            <a:r>
              <a:rPr lang="en-US" sz="3200" dirty="0" smtClean="0"/>
              <a:t>Skiing </a:t>
            </a:r>
            <a:r>
              <a:rPr lang="ru-RU" sz="3200" dirty="0" err="1"/>
              <a:t>ш</a:t>
            </a:r>
            <a:r>
              <a:rPr lang="ru-RU" sz="3200" dirty="0" err="1" smtClean="0"/>
              <a:t>аңғы</a:t>
            </a:r>
            <a:endParaRPr lang="en-US" sz="3200" dirty="0" smtClean="0"/>
          </a:p>
          <a:p>
            <a:r>
              <a:rPr lang="en-US" sz="3200" dirty="0" smtClean="0"/>
              <a:t>Rugby</a:t>
            </a:r>
            <a:r>
              <a:rPr lang="kk-KZ" sz="3200" dirty="0" smtClean="0"/>
              <a:t> </a:t>
            </a:r>
            <a:r>
              <a:rPr lang="ru-RU" sz="3200" dirty="0"/>
              <a:t>р</a:t>
            </a:r>
            <a:r>
              <a:rPr lang="ru-RU" sz="3200" dirty="0" smtClean="0"/>
              <a:t>егби</a:t>
            </a:r>
          </a:p>
          <a:p>
            <a:endParaRPr lang="en-US" sz="3200" dirty="0" smtClean="0"/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530866" y="542691"/>
            <a:ext cx="6661133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Match</a:t>
            </a:r>
            <a:r>
              <a:rPr lang="kk-KZ" sz="2800" dirty="0"/>
              <a:t> м</a:t>
            </a:r>
            <a:r>
              <a:rPr lang="kk-KZ" sz="2800" dirty="0" smtClean="0"/>
              <a:t>атч </a:t>
            </a:r>
            <a:endParaRPr lang="en-US" sz="2800" dirty="0" smtClean="0"/>
          </a:p>
          <a:p>
            <a:r>
              <a:rPr lang="en-US" sz="2800" dirty="0" smtClean="0"/>
              <a:t>Trophy</a:t>
            </a:r>
            <a:r>
              <a:rPr lang="ru-RU" sz="2800" dirty="0"/>
              <a:t> </a:t>
            </a:r>
            <a:r>
              <a:rPr lang="ru-RU" sz="2800" dirty="0" smtClean="0"/>
              <a:t>т</a:t>
            </a:r>
            <a:r>
              <a:rPr lang="ru-RU" sz="2800" dirty="0" smtClean="0"/>
              <a:t>рофей</a:t>
            </a:r>
            <a:endParaRPr lang="en-US" sz="2800" dirty="0" smtClean="0"/>
          </a:p>
          <a:p>
            <a:r>
              <a:rPr lang="en-US" sz="2800" dirty="0" smtClean="0"/>
              <a:t>Tournament</a:t>
            </a:r>
            <a:r>
              <a:rPr lang="ru-RU" sz="2800" dirty="0"/>
              <a:t> </a:t>
            </a:r>
            <a:r>
              <a:rPr lang="ru-RU" sz="2800" dirty="0" smtClean="0"/>
              <a:t> ту</a:t>
            </a:r>
            <a:r>
              <a:rPr lang="ru-RU" sz="2800" dirty="0" smtClean="0"/>
              <a:t>рнир</a:t>
            </a:r>
            <a:endParaRPr lang="en-US" sz="2800" dirty="0" smtClean="0"/>
          </a:p>
          <a:p>
            <a:r>
              <a:rPr lang="en-US" sz="2800" dirty="0" smtClean="0"/>
              <a:t>Champion</a:t>
            </a:r>
            <a:r>
              <a:rPr lang="ru-RU" sz="2800" dirty="0"/>
              <a:t> </a:t>
            </a:r>
            <a:r>
              <a:rPr lang="ru-RU" sz="2800" dirty="0" smtClean="0"/>
              <a:t>ч</a:t>
            </a:r>
            <a:r>
              <a:rPr lang="ru-RU" sz="2800" dirty="0" smtClean="0"/>
              <a:t>емпион</a:t>
            </a:r>
            <a:endParaRPr lang="en-US" sz="2800" dirty="0" smtClean="0"/>
          </a:p>
          <a:p>
            <a:r>
              <a:rPr lang="en-US" sz="2800" dirty="0" smtClean="0"/>
              <a:t>Court</a:t>
            </a:r>
            <a:r>
              <a:rPr lang="kk-KZ" sz="2800" dirty="0" smtClean="0"/>
              <a:t>  о</a:t>
            </a:r>
            <a:r>
              <a:rPr lang="kk-KZ" sz="2800" dirty="0" smtClean="0"/>
              <a:t>йын алаңы </a:t>
            </a:r>
            <a:endParaRPr lang="en-US" sz="2800" dirty="0" smtClean="0"/>
          </a:p>
          <a:p>
            <a:r>
              <a:rPr lang="en-US" sz="2800" dirty="0" smtClean="0"/>
              <a:t>Competition</a:t>
            </a:r>
            <a:r>
              <a:rPr lang="kk-KZ" sz="2800" dirty="0" smtClean="0"/>
              <a:t>  </a:t>
            </a:r>
            <a:r>
              <a:rPr lang="ru-RU" sz="2800" dirty="0" err="1" smtClean="0"/>
              <a:t>жарыс</a:t>
            </a:r>
            <a:endParaRPr lang="en-US" sz="2800" dirty="0" smtClean="0"/>
          </a:p>
          <a:p>
            <a:r>
              <a:rPr lang="en-US" sz="2800" dirty="0" smtClean="0"/>
              <a:t>Season</a:t>
            </a:r>
            <a:r>
              <a:rPr lang="ru-RU" sz="2800" dirty="0"/>
              <a:t> </a:t>
            </a:r>
            <a:r>
              <a:rPr lang="ru-RU" sz="2800" dirty="0" err="1" smtClean="0"/>
              <a:t>м</a:t>
            </a:r>
            <a:r>
              <a:rPr lang="ru-RU" sz="2800" dirty="0" err="1" smtClean="0"/>
              <a:t>аусым</a:t>
            </a:r>
            <a:endParaRPr lang="en-US" sz="2800" dirty="0" smtClean="0"/>
          </a:p>
          <a:p>
            <a:r>
              <a:rPr lang="en-US" sz="2800" dirty="0" smtClean="0"/>
              <a:t>Pitch</a:t>
            </a:r>
            <a:r>
              <a:rPr lang="kk-KZ" sz="2800" dirty="0"/>
              <a:t> </a:t>
            </a:r>
            <a:r>
              <a:rPr lang="kk-KZ" sz="2800" dirty="0" smtClean="0"/>
              <a:t>л</a:t>
            </a:r>
            <a:r>
              <a:rPr lang="kk-KZ" sz="2800" dirty="0" smtClean="0"/>
              <a:t>ақтыру </a:t>
            </a:r>
            <a:endParaRPr lang="en-US" sz="2800" dirty="0" smtClean="0"/>
          </a:p>
          <a:p>
            <a:r>
              <a:rPr lang="en-US" sz="2800" dirty="0" smtClean="0"/>
              <a:t>Fans</a:t>
            </a:r>
            <a:r>
              <a:rPr lang="ru-RU" sz="2800" dirty="0"/>
              <a:t> </a:t>
            </a:r>
            <a:r>
              <a:rPr lang="ru-RU" sz="2800" dirty="0" smtClean="0"/>
              <a:t> </a:t>
            </a:r>
            <a:r>
              <a:rPr lang="ru-RU" sz="2800" dirty="0" err="1" smtClean="0"/>
              <a:t>ж</a:t>
            </a:r>
            <a:r>
              <a:rPr lang="ru-RU" sz="2800" dirty="0" err="1" smtClean="0"/>
              <a:t>анкүйерлер</a:t>
            </a:r>
            <a:endParaRPr lang="en-US" sz="2800" dirty="0" smtClean="0"/>
          </a:p>
          <a:p>
            <a:r>
              <a:rPr lang="en-US" sz="2800" dirty="0" smtClean="0"/>
              <a:t>Player stadium</a:t>
            </a:r>
            <a:r>
              <a:rPr lang="ru-RU" sz="2800" dirty="0"/>
              <a:t> </a:t>
            </a:r>
            <a:r>
              <a:rPr lang="ru-RU" sz="2800" dirty="0" smtClean="0"/>
              <a:t> </a:t>
            </a:r>
            <a:r>
              <a:rPr lang="ru-RU" sz="2800" dirty="0" err="1" smtClean="0"/>
              <a:t>о</a:t>
            </a:r>
            <a:r>
              <a:rPr lang="ru-RU" sz="2800" dirty="0" err="1" smtClean="0"/>
              <a:t>йыншы</a:t>
            </a:r>
            <a:r>
              <a:rPr lang="ru-RU" sz="2800" dirty="0" smtClean="0"/>
              <a:t> стадионы</a:t>
            </a:r>
            <a:endParaRPr lang="en-US" sz="2800" dirty="0" smtClean="0"/>
          </a:p>
          <a:p>
            <a:r>
              <a:rPr lang="en-US" sz="2800" dirty="0" smtClean="0"/>
              <a:t>Team</a:t>
            </a:r>
            <a:r>
              <a:rPr lang="ru-RU" sz="2800" dirty="0"/>
              <a:t> </a:t>
            </a:r>
            <a:r>
              <a:rPr lang="ru-RU" sz="2800" dirty="0" smtClean="0"/>
              <a:t>к</a:t>
            </a:r>
            <a:r>
              <a:rPr lang="ru-RU" sz="2800" dirty="0" smtClean="0"/>
              <a:t>оманда</a:t>
            </a:r>
            <a:endParaRPr lang="en-US" sz="2800" dirty="0" smtClean="0"/>
          </a:p>
          <a:p>
            <a:r>
              <a:rPr lang="en-US" sz="2800" dirty="0" smtClean="0"/>
              <a:t>Instructor </a:t>
            </a:r>
            <a:r>
              <a:rPr lang="ru-RU" sz="2800" dirty="0" err="1"/>
              <a:t>н</a:t>
            </a:r>
            <a:r>
              <a:rPr lang="ru-RU" sz="2800" dirty="0" err="1" smtClean="0"/>
              <a:t>ұсқаушы</a:t>
            </a:r>
            <a:endParaRPr lang="en-US" sz="2800" dirty="0" smtClean="0"/>
          </a:p>
          <a:p>
            <a:r>
              <a:rPr lang="en-US" sz="2800" dirty="0" smtClean="0"/>
              <a:t>Race </a:t>
            </a:r>
            <a:r>
              <a:rPr lang="kk-KZ" sz="2800" dirty="0" smtClean="0"/>
              <a:t>көлік </a:t>
            </a:r>
            <a:r>
              <a:rPr lang="ru-RU" sz="2800" dirty="0" err="1" smtClean="0"/>
              <a:t>ж</a:t>
            </a:r>
            <a:r>
              <a:rPr lang="ru-RU" sz="2800" dirty="0" err="1" smtClean="0"/>
              <a:t>арыс</a:t>
            </a:r>
            <a:r>
              <a:rPr lang="en-US" sz="2800" dirty="0" smtClean="0"/>
              <a:t> </a:t>
            </a:r>
            <a:endParaRPr lang="ru-RU" sz="2800" dirty="0" smtClean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74439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l="23052" t="40976" r="49706" b="17632"/>
          <a:stretch/>
        </p:blipFill>
        <p:spPr>
          <a:xfrm>
            <a:off x="349623" y="658905"/>
            <a:ext cx="6154865" cy="525780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/>
          <a:srcRect l="50845" t="22144" r="3603" b="7626"/>
          <a:stretch/>
        </p:blipFill>
        <p:spPr>
          <a:xfrm>
            <a:off x="6252882" y="880782"/>
            <a:ext cx="5553635" cy="4814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4835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197</Words>
  <Application>Microsoft Office PowerPoint</Application>
  <PresentationFormat>Широкоэкранный</PresentationFormat>
  <Paragraphs>33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Raikhan</dc:creator>
  <cp:lastModifiedBy>Raikhan</cp:lastModifiedBy>
  <cp:revision>7</cp:revision>
  <dcterms:created xsi:type="dcterms:W3CDTF">2020-04-12T17:21:03Z</dcterms:created>
  <dcterms:modified xsi:type="dcterms:W3CDTF">2020-04-12T18:21:03Z</dcterms:modified>
</cp:coreProperties>
</file>