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6" r:id="rId4"/>
    <p:sldId id="264" r:id="rId5"/>
    <p:sldId id="267" r:id="rId6"/>
    <p:sldId id="263" r:id="rId7"/>
    <p:sldId id="268" r:id="rId8"/>
    <p:sldId id="271" r:id="rId9"/>
    <p:sldId id="269" r:id="rId10"/>
    <p:sldId id="270" r:id="rId11"/>
    <p:sldId id="274" r:id="rId12"/>
    <p:sldId id="275" r:id="rId13"/>
    <p:sldId id="272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5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7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F19F76-703F-4512-8E4B-20F2755C72EF}" type="doc">
      <dgm:prSet loTypeId="urn:microsoft.com/office/officeart/2005/8/layout/vList2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E1B6B810-A3AC-492D-BBF9-48C7482735A6}">
      <dgm:prSet phldrT="[Текст]" custT="1"/>
      <dgm:spPr/>
      <dgm:t>
        <a:bodyPr/>
        <a:lstStyle/>
        <a:p>
          <a:r>
            <a: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5.Т/А5. Тыңдалған  мәтін  мазмұны  негізінде  сұрақтарға  жауап  беру, көтерілген  мәселе  бойынша  өз ойын  білдіру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BC98AE-7975-462D-8ACB-545BEE60096E}" type="parTrans" cxnId="{00B4F5DC-5B7C-4050-96FF-A3DB94CCDD31}">
      <dgm:prSet/>
      <dgm:spPr/>
      <dgm:t>
        <a:bodyPr/>
        <a:lstStyle/>
        <a:p>
          <a:endParaRPr lang="ru-RU"/>
        </a:p>
      </dgm:t>
    </dgm:pt>
    <dgm:pt modelId="{95CF21E7-894B-48BA-AF2D-5A43F21977C7}" type="sibTrans" cxnId="{00B4F5DC-5B7C-4050-96FF-A3DB94CCDD31}">
      <dgm:prSet/>
      <dgm:spPr/>
      <dgm:t>
        <a:bodyPr/>
        <a:lstStyle/>
        <a:p>
          <a:endParaRPr lang="ru-RU"/>
        </a:p>
      </dgm:t>
    </dgm:pt>
    <dgm:pt modelId="{612E5D9A-42FA-46C4-8413-B7B0CB8BE6FE}">
      <dgm:prSet phldrT="[Текст]" custT="1"/>
      <dgm:spPr/>
      <dgm:t>
        <a:bodyPr/>
        <a:lstStyle/>
        <a:p>
          <a:r>
            <a: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5.Ж4. Эссенің  кіріспе, негізгі, қорытынды  бөлімдерін  сақтай  отырып,  өзіне  таныс  адамды, белгілі  бір  мекен  мен  оқиғаны  сипаттап  не  суреттеп  жазу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661ABC-82B3-41F1-A87B-12A504F06D91}" type="parTrans" cxnId="{63BE1858-E767-4914-A198-CAAFEBDE3126}">
      <dgm:prSet/>
      <dgm:spPr/>
      <dgm:t>
        <a:bodyPr/>
        <a:lstStyle/>
        <a:p>
          <a:endParaRPr lang="ru-RU"/>
        </a:p>
      </dgm:t>
    </dgm:pt>
    <dgm:pt modelId="{CC6045E7-F7F5-4EBA-AEAE-01D97B189381}" type="sibTrans" cxnId="{63BE1858-E767-4914-A198-CAAFEBDE3126}">
      <dgm:prSet/>
      <dgm:spPr/>
      <dgm:t>
        <a:bodyPr/>
        <a:lstStyle/>
        <a:p>
          <a:endParaRPr lang="ru-RU"/>
        </a:p>
      </dgm:t>
    </dgm:pt>
    <dgm:pt modelId="{7CD581BE-7591-406E-BF24-54B04EB04E98}" type="pres">
      <dgm:prSet presAssocID="{F0F19F76-703F-4512-8E4B-20F2755C72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38D470-48C3-49AA-A92A-FF12AE7755EF}" type="pres">
      <dgm:prSet presAssocID="{E1B6B810-A3AC-492D-BBF9-48C7482735A6}" presName="parentText" presStyleLbl="node1" presStyleIdx="0" presStyleCnt="2" custScaleY="69979" custLinFactNeighborX="1423" custLinFactNeighborY="5953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F9A3AF-6C65-453C-9F69-35928EBB76D8}" type="pres">
      <dgm:prSet presAssocID="{95CF21E7-894B-48BA-AF2D-5A43F21977C7}" presName="spacer" presStyleCnt="0"/>
      <dgm:spPr/>
      <dgm:t>
        <a:bodyPr/>
        <a:lstStyle/>
        <a:p>
          <a:endParaRPr lang="ru-RU"/>
        </a:p>
      </dgm:t>
    </dgm:pt>
    <dgm:pt modelId="{FC3B6FCD-FD2C-4786-BCE5-643F1D088680}" type="pres">
      <dgm:prSet presAssocID="{612E5D9A-42FA-46C4-8413-B7B0CB8BE6FE}" presName="parentText" presStyleLbl="node1" presStyleIdx="1" presStyleCnt="2" custScaleY="1049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797423-11F6-4C50-A828-3B33A3218D00}" type="presOf" srcId="{F0F19F76-703F-4512-8E4B-20F2755C72EF}" destId="{7CD581BE-7591-406E-BF24-54B04EB04E98}" srcOrd="0" destOrd="0" presId="urn:microsoft.com/office/officeart/2005/8/layout/vList2"/>
    <dgm:cxn modelId="{ADDFF406-9D9E-49A3-BF2B-26683843E9A7}" type="presOf" srcId="{612E5D9A-42FA-46C4-8413-B7B0CB8BE6FE}" destId="{FC3B6FCD-FD2C-4786-BCE5-643F1D088680}" srcOrd="0" destOrd="0" presId="urn:microsoft.com/office/officeart/2005/8/layout/vList2"/>
    <dgm:cxn modelId="{0FE73C48-80C8-4BCA-A8C9-3DFEFB0014C6}" type="presOf" srcId="{E1B6B810-A3AC-492D-BBF9-48C7482735A6}" destId="{F738D470-48C3-49AA-A92A-FF12AE7755EF}" srcOrd="0" destOrd="0" presId="urn:microsoft.com/office/officeart/2005/8/layout/vList2"/>
    <dgm:cxn modelId="{63BE1858-E767-4914-A198-CAAFEBDE3126}" srcId="{F0F19F76-703F-4512-8E4B-20F2755C72EF}" destId="{612E5D9A-42FA-46C4-8413-B7B0CB8BE6FE}" srcOrd="1" destOrd="0" parTransId="{9B661ABC-82B3-41F1-A87B-12A504F06D91}" sibTransId="{CC6045E7-F7F5-4EBA-AEAE-01D97B189381}"/>
    <dgm:cxn modelId="{00B4F5DC-5B7C-4050-96FF-A3DB94CCDD31}" srcId="{F0F19F76-703F-4512-8E4B-20F2755C72EF}" destId="{E1B6B810-A3AC-492D-BBF9-48C7482735A6}" srcOrd="0" destOrd="0" parTransId="{B8BC98AE-7975-462D-8ACB-545BEE60096E}" sibTransId="{95CF21E7-894B-48BA-AF2D-5A43F21977C7}"/>
    <dgm:cxn modelId="{1B5DBF80-071A-4BCE-B0A7-D712EC9DD17B}" type="presParOf" srcId="{7CD581BE-7591-406E-BF24-54B04EB04E98}" destId="{F738D470-48C3-49AA-A92A-FF12AE7755EF}" srcOrd="0" destOrd="0" presId="urn:microsoft.com/office/officeart/2005/8/layout/vList2"/>
    <dgm:cxn modelId="{9949D3BE-7C9D-478D-825B-0FF84518F5A1}" type="presParOf" srcId="{7CD581BE-7591-406E-BF24-54B04EB04E98}" destId="{2BF9A3AF-6C65-453C-9F69-35928EBB76D8}" srcOrd="1" destOrd="0" presId="urn:microsoft.com/office/officeart/2005/8/layout/vList2"/>
    <dgm:cxn modelId="{7E7038F1-9AAA-48F5-8333-03F6FF52D0A1}" type="presParOf" srcId="{7CD581BE-7591-406E-BF24-54B04EB04E98}" destId="{FC3B6FCD-FD2C-4786-BCE5-643F1D08868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A326A1-4747-40A2-80C0-A7F34908C346}" type="doc">
      <dgm:prSet loTypeId="urn:microsoft.com/office/officeart/2005/8/layout/hList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E9C95EE6-80CA-43CD-95AF-FC85F3A4A3E8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smtClean="0">
              <a:latin typeface="Times New Roman" pitchFamily="18" charset="0"/>
              <a:cs typeface="Times New Roman" pitchFamily="18" charset="0"/>
            </a:rPr>
            <a:t>Сабақ        </a:t>
          </a:r>
          <a:r>
            <a:rPr lang="kk-KZ" sz="20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Сабақ мақсаттары</a:t>
          </a:r>
          <a:r>
            <a:rPr lang="kk-KZ" sz="2000" b="1" smtClean="0">
              <a:latin typeface="Times New Roman" pitchFamily="18" charset="0"/>
              <a:cs typeface="Times New Roman" pitchFamily="18" charset="0"/>
            </a:rPr>
            <a:t> мақсаттары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C47F3420-CC08-4DC0-A604-18A601A5806C}" type="parTrans" cxnId="{813FDEC1-F6B9-4381-A3BE-B2E736AE90E5}">
      <dgm:prSet/>
      <dgm:spPr/>
      <dgm:t>
        <a:bodyPr/>
        <a:lstStyle/>
        <a:p>
          <a:endParaRPr lang="ru-RU"/>
        </a:p>
      </dgm:t>
    </dgm:pt>
    <dgm:pt modelId="{E41D1BCD-937A-44DE-9B60-57BF310B9A61}" type="sibTrans" cxnId="{813FDEC1-F6B9-4381-A3BE-B2E736AE90E5}">
      <dgm:prSet/>
      <dgm:spPr/>
      <dgm:t>
        <a:bodyPr/>
        <a:lstStyle/>
        <a:p>
          <a:endParaRPr lang="ru-RU"/>
        </a:p>
      </dgm:t>
    </dgm:pt>
    <dgm:pt modelId="{3183166C-CEA9-4F71-B16F-613E5C900D0A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4614FF9-75D7-465B-9110-170A289C54F9}" type="parTrans" cxnId="{3928A2DB-BBB2-4FBE-80D0-AF70FF3767F7}">
      <dgm:prSet/>
      <dgm:spPr/>
      <dgm:t>
        <a:bodyPr/>
        <a:lstStyle/>
        <a:p>
          <a:endParaRPr lang="ru-RU"/>
        </a:p>
      </dgm:t>
    </dgm:pt>
    <dgm:pt modelId="{0707DC08-BB21-4830-8D15-0727DFA9EA3B}" type="sibTrans" cxnId="{3928A2DB-BBB2-4FBE-80D0-AF70FF3767F7}">
      <dgm:prSet/>
      <dgm:spPr/>
      <dgm:t>
        <a:bodyPr/>
        <a:lstStyle/>
        <a:p>
          <a:endParaRPr lang="ru-RU"/>
        </a:p>
      </dgm:t>
    </dgm:pt>
    <dgm:pt modelId="{4CEF0532-7938-4339-B3B3-8C052057D5E5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9CC773C-62D8-471D-B1AA-858E1AF7B1B7}" type="sibTrans" cxnId="{C49F2CD1-0122-46B9-9944-95583B84E16A}">
      <dgm:prSet/>
      <dgm:spPr/>
      <dgm:t>
        <a:bodyPr/>
        <a:lstStyle/>
        <a:p>
          <a:endParaRPr lang="ru-RU"/>
        </a:p>
      </dgm:t>
    </dgm:pt>
    <dgm:pt modelId="{C861D94C-190A-4439-AF7D-304D5262A844}" type="parTrans" cxnId="{C49F2CD1-0122-46B9-9944-95583B84E16A}">
      <dgm:prSet/>
      <dgm:spPr/>
      <dgm:t>
        <a:bodyPr/>
        <a:lstStyle/>
        <a:p>
          <a:endParaRPr lang="ru-RU"/>
        </a:p>
      </dgm:t>
    </dgm:pt>
    <dgm:pt modelId="{0ACECBB4-DF49-4113-BBC5-32B5CCF47027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89C05E6-8D2D-4D03-9EC8-C32B94E5F999}" type="sibTrans" cxnId="{7292F006-5258-42FF-B8F1-3D88365A6110}">
      <dgm:prSet/>
      <dgm:spPr/>
      <dgm:t>
        <a:bodyPr/>
        <a:lstStyle/>
        <a:p>
          <a:endParaRPr lang="ru-RU"/>
        </a:p>
      </dgm:t>
    </dgm:pt>
    <dgm:pt modelId="{F60AE61E-E780-44D9-A318-C7B167635A86}" type="parTrans" cxnId="{7292F006-5258-42FF-B8F1-3D88365A6110}">
      <dgm:prSet/>
      <dgm:spPr/>
      <dgm:t>
        <a:bodyPr/>
        <a:lstStyle/>
        <a:p>
          <a:endParaRPr lang="ru-RU"/>
        </a:p>
      </dgm:t>
    </dgm:pt>
    <dgm:pt modelId="{149ECAA4-6309-4D0E-BA40-5E1E53A980C0}" type="pres">
      <dgm:prSet presAssocID="{B4A326A1-4747-40A2-80C0-A7F34908C34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7682CD-E29A-4F22-8B8B-16B285D49AFD}" type="pres">
      <dgm:prSet presAssocID="{E9C95EE6-80CA-43CD-95AF-FC85F3A4A3E8}" presName="roof" presStyleLbl="dkBgShp" presStyleIdx="0" presStyleCnt="2" custScaleY="44968" custLinFactNeighborX="1025" custLinFactNeighborY="-11200"/>
      <dgm:spPr/>
      <dgm:t>
        <a:bodyPr/>
        <a:lstStyle/>
        <a:p>
          <a:endParaRPr lang="ru-RU"/>
        </a:p>
      </dgm:t>
    </dgm:pt>
    <dgm:pt modelId="{60C62CE8-FB83-4B12-B57A-730E8172FEA6}" type="pres">
      <dgm:prSet presAssocID="{E9C95EE6-80CA-43CD-95AF-FC85F3A4A3E8}" presName="pillars" presStyleCnt="0"/>
      <dgm:spPr/>
      <dgm:t>
        <a:bodyPr/>
        <a:lstStyle/>
        <a:p>
          <a:endParaRPr lang="ru-RU"/>
        </a:p>
      </dgm:t>
    </dgm:pt>
    <dgm:pt modelId="{A5534470-81A9-4A6D-88C5-020F26050697}" type="pres">
      <dgm:prSet presAssocID="{E9C95EE6-80CA-43CD-95AF-FC85F3A4A3E8}" presName="pillar1" presStyleLbl="node1" presStyleIdx="0" presStyleCnt="3" custScaleY="97343" custLinFactNeighborX="533" custLinFactNeighborY="-10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A88B7E-8015-40A9-9A68-0BF12B719540}" type="pres">
      <dgm:prSet presAssocID="{0ACECBB4-DF49-4113-BBC5-32B5CCF47027}" presName="pillarX" presStyleLbl="node1" presStyleIdx="1" presStyleCnt="3" custScaleX="117704" custScaleY="96948" custLinFactNeighborX="498" custLinFactNeighborY="-1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4F48E8-34C5-43B2-928E-E659DA00B7A0}" type="pres">
      <dgm:prSet presAssocID="{3183166C-CEA9-4F71-B16F-613E5C900D0A}" presName="pillarX" presStyleLbl="node1" presStyleIdx="2" presStyleCnt="3" custScaleX="112582" custScaleY="96819" custLinFactNeighborX="-1120" custLinFactNeighborY="-6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8A2908-68F3-40F4-A5FD-2E60DE982CB8}" type="pres">
      <dgm:prSet presAssocID="{E9C95EE6-80CA-43CD-95AF-FC85F3A4A3E8}" presName="base" presStyleLbl="dkBgShp" presStyleIdx="1" presStyleCnt="2" custLinFactY="-500000" custLinFactNeighborX="-990" custLinFactNeighborY="-521385"/>
      <dgm:spPr/>
      <dgm:t>
        <a:bodyPr/>
        <a:lstStyle/>
        <a:p>
          <a:endParaRPr lang="ru-RU"/>
        </a:p>
      </dgm:t>
    </dgm:pt>
  </dgm:ptLst>
  <dgm:cxnLst>
    <dgm:cxn modelId="{813FDEC1-F6B9-4381-A3BE-B2E736AE90E5}" srcId="{B4A326A1-4747-40A2-80C0-A7F34908C346}" destId="{E9C95EE6-80CA-43CD-95AF-FC85F3A4A3E8}" srcOrd="0" destOrd="0" parTransId="{C47F3420-CC08-4DC0-A604-18A601A5806C}" sibTransId="{E41D1BCD-937A-44DE-9B60-57BF310B9A61}"/>
    <dgm:cxn modelId="{26E3A621-1105-4F50-972F-A01447B9C40F}" type="presOf" srcId="{3183166C-CEA9-4F71-B16F-613E5C900D0A}" destId="{F44F48E8-34C5-43B2-928E-E659DA00B7A0}" srcOrd="0" destOrd="0" presId="urn:microsoft.com/office/officeart/2005/8/layout/hList3"/>
    <dgm:cxn modelId="{C49F2CD1-0122-46B9-9944-95583B84E16A}" srcId="{E9C95EE6-80CA-43CD-95AF-FC85F3A4A3E8}" destId="{4CEF0532-7938-4339-B3B3-8C052057D5E5}" srcOrd="0" destOrd="0" parTransId="{C861D94C-190A-4439-AF7D-304D5262A844}" sibTransId="{D9CC773C-62D8-471D-B1AA-858E1AF7B1B7}"/>
    <dgm:cxn modelId="{25ACD657-46AC-4568-96DB-9889020A420E}" type="presOf" srcId="{E9C95EE6-80CA-43CD-95AF-FC85F3A4A3E8}" destId="{827682CD-E29A-4F22-8B8B-16B285D49AFD}" srcOrd="0" destOrd="0" presId="urn:microsoft.com/office/officeart/2005/8/layout/hList3"/>
    <dgm:cxn modelId="{7292F006-5258-42FF-B8F1-3D88365A6110}" srcId="{E9C95EE6-80CA-43CD-95AF-FC85F3A4A3E8}" destId="{0ACECBB4-DF49-4113-BBC5-32B5CCF47027}" srcOrd="1" destOrd="0" parTransId="{F60AE61E-E780-44D9-A318-C7B167635A86}" sibTransId="{F89C05E6-8D2D-4D03-9EC8-C32B94E5F999}"/>
    <dgm:cxn modelId="{C0C7E1AE-7F8C-4ED7-879B-C8163BF11702}" type="presOf" srcId="{0ACECBB4-DF49-4113-BBC5-32B5CCF47027}" destId="{33A88B7E-8015-40A9-9A68-0BF12B719540}" srcOrd="0" destOrd="0" presId="urn:microsoft.com/office/officeart/2005/8/layout/hList3"/>
    <dgm:cxn modelId="{3928A2DB-BBB2-4FBE-80D0-AF70FF3767F7}" srcId="{E9C95EE6-80CA-43CD-95AF-FC85F3A4A3E8}" destId="{3183166C-CEA9-4F71-B16F-613E5C900D0A}" srcOrd="2" destOrd="0" parTransId="{94614FF9-75D7-465B-9110-170A289C54F9}" sibTransId="{0707DC08-BB21-4830-8D15-0727DFA9EA3B}"/>
    <dgm:cxn modelId="{5FB62BC0-B4EB-4E5D-A3AC-EDE60C697107}" type="presOf" srcId="{4CEF0532-7938-4339-B3B3-8C052057D5E5}" destId="{A5534470-81A9-4A6D-88C5-020F26050697}" srcOrd="0" destOrd="0" presId="urn:microsoft.com/office/officeart/2005/8/layout/hList3"/>
    <dgm:cxn modelId="{EA51E1E3-074A-4637-9B1D-3FB847FBF446}" type="presOf" srcId="{B4A326A1-4747-40A2-80C0-A7F34908C346}" destId="{149ECAA4-6309-4D0E-BA40-5E1E53A980C0}" srcOrd="0" destOrd="0" presId="urn:microsoft.com/office/officeart/2005/8/layout/hList3"/>
    <dgm:cxn modelId="{444CA4A9-3BEB-4C4F-A606-3F11DDD79D97}" type="presParOf" srcId="{149ECAA4-6309-4D0E-BA40-5E1E53A980C0}" destId="{827682CD-E29A-4F22-8B8B-16B285D49AFD}" srcOrd="0" destOrd="0" presId="urn:microsoft.com/office/officeart/2005/8/layout/hList3"/>
    <dgm:cxn modelId="{5E4F058E-3EDA-465B-8541-E29E041966F7}" type="presParOf" srcId="{149ECAA4-6309-4D0E-BA40-5E1E53A980C0}" destId="{60C62CE8-FB83-4B12-B57A-730E8172FEA6}" srcOrd="1" destOrd="0" presId="urn:microsoft.com/office/officeart/2005/8/layout/hList3"/>
    <dgm:cxn modelId="{B83E1917-C641-4D11-AFFA-F9CB38A4E241}" type="presParOf" srcId="{60C62CE8-FB83-4B12-B57A-730E8172FEA6}" destId="{A5534470-81A9-4A6D-88C5-020F26050697}" srcOrd="0" destOrd="0" presId="urn:microsoft.com/office/officeart/2005/8/layout/hList3"/>
    <dgm:cxn modelId="{F198FC8B-C42C-4567-A0D8-331E756CF777}" type="presParOf" srcId="{60C62CE8-FB83-4B12-B57A-730E8172FEA6}" destId="{33A88B7E-8015-40A9-9A68-0BF12B719540}" srcOrd="1" destOrd="0" presId="urn:microsoft.com/office/officeart/2005/8/layout/hList3"/>
    <dgm:cxn modelId="{507AA58F-4F45-40B0-8AC8-D5FD73E258E1}" type="presParOf" srcId="{60C62CE8-FB83-4B12-B57A-730E8172FEA6}" destId="{F44F48E8-34C5-43B2-928E-E659DA00B7A0}" srcOrd="2" destOrd="0" presId="urn:microsoft.com/office/officeart/2005/8/layout/hList3"/>
    <dgm:cxn modelId="{8C7E9750-12EA-4FA1-BD8D-8BB55A6A81B2}" type="presParOf" srcId="{149ECAA4-6309-4D0E-BA40-5E1E53A980C0}" destId="{9D8A2908-68F3-40F4-A5FD-2E60DE982CB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22B6E6-44F6-46C3-97C9-8B2055A94B4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D9747FD-7EE5-4760-8FB8-83DCCF21DB31}" type="pres">
      <dgm:prSet presAssocID="{1A22B6E6-44F6-46C3-97C9-8B2055A94B4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05858242-5662-4A0B-9711-179E0A7B9375}" type="presOf" srcId="{1A22B6E6-44F6-46C3-97C9-8B2055A94B46}" destId="{ED9747FD-7EE5-4760-8FB8-83DCCF21DB31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22B6E6-44F6-46C3-97C9-8B2055A94B4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4D6147-5E14-43D4-A3C0-57F78953B613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Тақырып  бойынша  сұрақтарға  жауап  береді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9B5EFE-F874-4D8B-882C-FAECE0066715}" type="parTrans" cxnId="{FBC1155C-88D7-45EF-B33F-4BE7E08872CD}">
      <dgm:prSet/>
      <dgm:spPr/>
      <dgm:t>
        <a:bodyPr/>
        <a:lstStyle/>
        <a:p>
          <a:endParaRPr lang="ru-RU"/>
        </a:p>
      </dgm:t>
    </dgm:pt>
    <dgm:pt modelId="{3FBAD45F-6617-4E3F-BADC-44B8BBF3FA81}" type="sibTrans" cxnId="{FBC1155C-88D7-45EF-B33F-4BE7E08872CD}">
      <dgm:prSet/>
      <dgm:spPr/>
      <dgm:t>
        <a:bodyPr/>
        <a:lstStyle/>
        <a:p>
          <a:endParaRPr lang="ru-RU"/>
        </a:p>
      </dgm:t>
    </dgm:pt>
    <dgm:pt modelId="{35D1E5D4-1CF7-489B-84ED-132C53350C94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kk-KZ" sz="3200" dirty="0" smtClean="0">
              <a:latin typeface="Times New Roman" pitchFamily="18" charset="0"/>
              <a:cs typeface="Times New Roman" pitchFamily="18" charset="0"/>
            </a:rPr>
            <a:t>Өз  ойын  ашық  сипаттайды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514577C6-AD6B-4351-8E6A-DA4D547A4602}" type="parTrans" cxnId="{F0A7A7A2-A9B7-4B2D-95D5-3C042373EB47}">
      <dgm:prSet>
        <dgm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BE06831F-FADE-40B0-AC28-BDBE46130639}" type="sibTrans" cxnId="{F0A7A7A2-A9B7-4B2D-95D5-3C042373EB47}">
      <dgm:prSet/>
      <dgm:spPr/>
      <dgm:t>
        <a:bodyPr/>
        <a:lstStyle/>
        <a:p>
          <a:endParaRPr lang="ru-RU"/>
        </a:p>
      </dgm:t>
    </dgm:pt>
    <dgm:pt modelId="{279F3F88-6D32-42E0-AD8F-A51146714082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kk-KZ" sz="3200" dirty="0" smtClean="0">
              <a:latin typeface="Times New Roman" pitchFamily="18" charset="0"/>
              <a:cs typeface="Times New Roman" pitchFamily="18" charset="0"/>
            </a:rPr>
            <a:t>Құрылымын  сақтап, эссені  құрап  жазады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F8FC28B4-FABE-474E-A816-2143DF894A06}" type="parTrans" cxnId="{45585977-20E4-487C-8799-7D24AB8A6AD8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95C45010-330D-418B-9060-293E9266F23F}" type="sibTrans" cxnId="{45585977-20E4-487C-8799-7D24AB8A6AD8}">
      <dgm:prSet/>
      <dgm:spPr/>
      <dgm:t>
        <a:bodyPr/>
        <a:lstStyle/>
        <a:p>
          <a:endParaRPr lang="ru-RU"/>
        </a:p>
      </dgm:t>
    </dgm:pt>
    <dgm:pt modelId="{ED9747FD-7EE5-4760-8FB8-83DCCF21DB31}" type="pres">
      <dgm:prSet presAssocID="{1A22B6E6-44F6-46C3-97C9-8B2055A94B4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E8094F4-D6C8-49C7-BFD4-EFC99E0357D4}" type="pres">
      <dgm:prSet presAssocID="{4D4D6147-5E14-43D4-A3C0-57F78953B613}" presName="root" presStyleCnt="0"/>
      <dgm:spPr/>
    </dgm:pt>
    <dgm:pt modelId="{C80B52A0-62AC-4DD6-B239-E70A3BC9445A}" type="pres">
      <dgm:prSet presAssocID="{4D4D6147-5E14-43D4-A3C0-57F78953B613}" presName="rootComposite" presStyleCnt="0"/>
      <dgm:spPr/>
    </dgm:pt>
    <dgm:pt modelId="{54908505-B0B8-4DCB-ACD2-57546375E3CF}" type="pres">
      <dgm:prSet presAssocID="{4D4D6147-5E14-43D4-A3C0-57F78953B613}" presName="rootText" presStyleLbl="node1" presStyleIdx="0" presStyleCnt="1" custScaleX="178698" custScaleY="71024" custLinFactNeighborX="34811" custLinFactNeighborY="-10755"/>
      <dgm:spPr/>
      <dgm:t>
        <a:bodyPr/>
        <a:lstStyle/>
        <a:p>
          <a:endParaRPr lang="ru-RU"/>
        </a:p>
      </dgm:t>
    </dgm:pt>
    <dgm:pt modelId="{81C664BD-3A25-4972-881F-C932E973181E}" type="pres">
      <dgm:prSet presAssocID="{4D4D6147-5E14-43D4-A3C0-57F78953B613}" presName="rootConnector" presStyleLbl="node1" presStyleIdx="0" presStyleCnt="1"/>
      <dgm:spPr/>
      <dgm:t>
        <a:bodyPr/>
        <a:lstStyle/>
        <a:p>
          <a:endParaRPr lang="ru-RU"/>
        </a:p>
      </dgm:t>
    </dgm:pt>
    <dgm:pt modelId="{A276C9DC-CE0C-4468-9F84-5E3AC78012C2}" type="pres">
      <dgm:prSet presAssocID="{4D4D6147-5E14-43D4-A3C0-57F78953B613}" presName="childShape" presStyleCnt="0"/>
      <dgm:spPr/>
    </dgm:pt>
    <dgm:pt modelId="{49B6F895-72ED-4ED2-B9EA-3CD379611D33}" type="pres">
      <dgm:prSet presAssocID="{514577C6-AD6B-4351-8E6A-DA4D547A4602}" presName="Name13" presStyleLbl="parChTrans1D2" presStyleIdx="0" presStyleCnt="2"/>
      <dgm:spPr/>
      <dgm:t>
        <a:bodyPr/>
        <a:lstStyle/>
        <a:p>
          <a:endParaRPr lang="ru-RU"/>
        </a:p>
      </dgm:t>
    </dgm:pt>
    <dgm:pt modelId="{E53055DF-9448-4A87-B34E-8C3E73C1F67F}" type="pres">
      <dgm:prSet presAssocID="{35D1E5D4-1CF7-489B-84ED-132C53350C94}" presName="childText" presStyleLbl="bgAcc1" presStyleIdx="0" presStyleCnt="2" custScaleX="226751" custScaleY="77815" custLinFactNeighborX="-3287" custLinFactNeighborY="-128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BE582-2724-484C-8245-16E42F7B6620}" type="pres">
      <dgm:prSet presAssocID="{F8FC28B4-FABE-474E-A816-2143DF894A06}" presName="Name13" presStyleLbl="parChTrans1D2" presStyleIdx="1" presStyleCnt="2"/>
      <dgm:spPr/>
      <dgm:t>
        <a:bodyPr/>
        <a:lstStyle/>
        <a:p>
          <a:endParaRPr lang="ru-RU"/>
        </a:p>
      </dgm:t>
    </dgm:pt>
    <dgm:pt modelId="{A2E3B2CF-FE92-4631-9DC7-18C328E5EBC3}" type="pres">
      <dgm:prSet presAssocID="{279F3F88-6D32-42E0-AD8F-A51146714082}" presName="childText" presStyleLbl="bgAcc1" presStyleIdx="1" presStyleCnt="2" custScaleX="223079" custScaleY="63784" custLinFactNeighborX="-644" custLinFactNeighborY="-20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6DB41D-8F36-48CC-94A5-29502D0708BA}" type="presOf" srcId="{4D4D6147-5E14-43D4-A3C0-57F78953B613}" destId="{81C664BD-3A25-4972-881F-C932E973181E}" srcOrd="1" destOrd="0" presId="urn:microsoft.com/office/officeart/2005/8/layout/hierarchy3"/>
    <dgm:cxn modelId="{AD948E63-0DAC-4D90-AFDF-F4F339BE0609}" type="presOf" srcId="{279F3F88-6D32-42E0-AD8F-A51146714082}" destId="{A2E3B2CF-FE92-4631-9DC7-18C328E5EBC3}" srcOrd="0" destOrd="0" presId="urn:microsoft.com/office/officeart/2005/8/layout/hierarchy3"/>
    <dgm:cxn modelId="{7AF9EB4F-6916-4CF2-B133-5083657B07D4}" type="presOf" srcId="{F8FC28B4-FABE-474E-A816-2143DF894A06}" destId="{D0BBE582-2724-484C-8245-16E42F7B6620}" srcOrd="0" destOrd="0" presId="urn:microsoft.com/office/officeart/2005/8/layout/hierarchy3"/>
    <dgm:cxn modelId="{FBC1155C-88D7-45EF-B33F-4BE7E08872CD}" srcId="{1A22B6E6-44F6-46C3-97C9-8B2055A94B46}" destId="{4D4D6147-5E14-43D4-A3C0-57F78953B613}" srcOrd="0" destOrd="0" parTransId="{169B5EFE-F874-4D8B-882C-FAECE0066715}" sibTransId="{3FBAD45F-6617-4E3F-BADC-44B8BBF3FA81}"/>
    <dgm:cxn modelId="{672621F4-0ABF-4989-A62E-53C76C53D87C}" type="presOf" srcId="{35D1E5D4-1CF7-489B-84ED-132C53350C94}" destId="{E53055DF-9448-4A87-B34E-8C3E73C1F67F}" srcOrd="0" destOrd="0" presId="urn:microsoft.com/office/officeart/2005/8/layout/hierarchy3"/>
    <dgm:cxn modelId="{91F6411F-C2CD-4091-A323-B46F0623CCFC}" type="presOf" srcId="{514577C6-AD6B-4351-8E6A-DA4D547A4602}" destId="{49B6F895-72ED-4ED2-B9EA-3CD379611D33}" srcOrd="0" destOrd="0" presId="urn:microsoft.com/office/officeart/2005/8/layout/hierarchy3"/>
    <dgm:cxn modelId="{487E99EB-C95F-4E7A-A42A-D7D1A30681A4}" type="presOf" srcId="{4D4D6147-5E14-43D4-A3C0-57F78953B613}" destId="{54908505-B0B8-4DCB-ACD2-57546375E3CF}" srcOrd="0" destOrd="0" presId="urn:microsoft.com/office/officeart/2005/8/layout/hierarchy3"/>
    <dgm:cxn modelId="{6679C8FA-A665-440B-BFAB-1F097A82B87C}" type="presOf" srcId="{1A22B6E6-44F6-46C3-97C9-8B2055A94B46}" destId="{ED9747FD-7EE5-4760-8FB8-83DCCF21DB31}" srcOrd="0" destOrd="0" presId="urn:microsoft.com/office/officeart/2005/8/layout/hierarchy3"/>
    <dgm:cxn modelId="{F0A7A7A2-A9B7-4B2D-95D5-3C042373EB47}" srcId="{4D4D6147-5E14-43D4-A3C0-57F78953B613}" destId="{35D1E5D4-1CF7-489B-84ED-132C53350C94}" srcOrd="0" destOrd="0" parTransId="{514577C6-AD6B-4351-8E6A-DA4D547A4602}" sibTransId="{BE06831F-FADE-40B0-AC28-BDBE46130639}"/>
    <dgm:cxn modelId="{45585977-20E4-487C-8799-7D24AB8A6AD8}" srcId="{4D4D6147-5E14-43D4-A3C0-57F78953B613}" destId="{279F3F88-6D32-42E0-AD8F-A51146714082}" srcOrd="1" destOrd="0" parTransId="{F8FC28B4-FABE-474E-A816-2143DF894A06}" sibTransId="{95C45010-330D-418B-9060-293E9266F23F}"/>
    <dgm:cxn modelId="{5CD598A8-28FF-4F95-B49F-6220A876ED09}" type="presParOf" srcId="{ED9747FD-7EE5-4760-8FB8-83DCCF21DB31}" destId="{8E8094F4-D6C8-49C7-BFD4-EFC99E0357D4}" srcOrd="0" destOrd="0" presId="urn:microsoft.com/office/officeart/2005/8/layout/hierarchy3"/>
    <dgm:cxn modelId="{AE0FEB9C-A7D1-4C12-9A01-FA9761897CB5}" type="presParOf" srcId="{8E8094F4-D6C8-49C7-BFD4-EFC99E0357D4}" destId="{C80B52A0-62AC-4DD6-B239-E70A3BC9445A}" srcOrd="0" destOrd="0" presId="urn:microsoft.com/office/officeart/2005/8/layout/hierarchy3"/>
    <dgm:cxn modelId="{F3BAEBCB-7A66-414C-B91B-DFC773DC3EEA}" type="presParOf" srcId="{C80B52A0-62AC-4DD6-B239-E70A3BC9445A}" destId="{54908505-B0B8-4DCB-ACD2-57546375E3CF}" srcOrd="0" destOrd="0" presId="urn:microsoft.com/office/officeart/2005/8/layout/hierarchy3"/>
    <dgm:cxn modelId="{8C324B0A-9F94-461D-9AA9-00CA988AA90F}" type="presParOf" srcId="{C80B52A0-62AC-4DD6-B239-E70A3BC9445A}" destId="{81C664BD-3A25-4972-881F-C932E973181E}" srcOrd="1" destOrd="0" presId="urn:microsoft.com/office/officeart/2005/8/layout/hierarchy3"/>
    <dgm:cxn modelId="{A785B4C9-F658-4E4C-92BA-E013825D1D0C}" type="presParOf" srcId="{8E8094F4-D6C8-49C7-BFD4-EFC99E0357D4}" destId="{A276C9DC-CE0C-4468-9F84-5E3AC78012C2}" srcOrd="1" destOrd="0" presId="urn:microsoft.com/office/officeart/2005/8/layout/hierarchy3"/>
    <dgm:cxn modelId="{F185AED4-EC9F-4841-B442-A319C3792D94}" type="presParOf" srcId="{A276C9DC-CE0C-4468-9F84-5E3AC78012C2}" destId="{49B6F895-72ED-4ED2-B9EA-3CD379611D33}" srcOrd="0" destOrd="0" presId="urn:microsoft.com/office/officeart/2005/8/layout/hierarchy3"/>
    <dgm:cxn modelId="{C1381E18-B0BD-4117-8F0C-6077427A890C}" type="presParOf" srcId="{A276C9DC-CE0C-4468-9F84-5E3AC78012C2}" destId="{E53055DF-9448-4A87-B34E-8C3E73C1F67F}" srcOrd="1" destOrd="0" presId="urn:microsoft.com/office/officeart/2005/8/layout/hierarchy3"/>
    <dgm:cxn modelId="{2FE55103-F14A-48FE-ACDB-69E4DE3E887A}" type="presParOf" srcId="{A276C9DC-CE0C-4468-9F84-5E3AC78012C2}" destId="{D0BBE582-2724-484C-8245-16E42F7B6620}" srcOrd="2" destOrd="0" presId="urn:microsoft.com/office/officeart/2005/8/layout/hierarchy3"/>
    <dgm:cxn modelId="{D42553ED-F8DB-4EF3-ADFD-648056DA030C}" type="presParOf" srcId="{A276C9DC-CE0C-4468-9F84-5E3AC78012C2}" destId="{A2E3B2CF-FE92-4631-9DC7-18C328E5EBC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174AA1-F687-4921-9B27-D10E888849FA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0"/>
      <dgm:spPr/>
    </dgm:pt>
    <dgm:pt modelId="{E0C65C24-B43B-4A57-B0D3-7A66A1ABFABE}">
      <dgm:prSet phldrT="[Текст]" phldr="1"/>
      <dgm:spPr/>
      <dgm:t>
        <a:bodyPr/>
        <a:lstStyle/>
        <a:p>
          <a:endParaRPr lang="ru-RU"/>
        </a:p>
      </dgm:t>
    </dgm:pt>
    <dgm:pt modelId="{04EFC17A-BE7D-41BE-AF41-7D9E4F00E680}" type="parTrans" cxnId="{6D953615-B629-4A13-9AF8-9DA47621DEAE}">
      <dgm:prSet/>
      <dgm:spPr/>
      <dgm:t>
        <a:bodyPr/>
        <a:lstStyle/>
        <a:p>
          <a:endParaRPr lang="ru-RU"/>
        </a:p>
      </dgm:t>
    </dgm:pt>
    <dgm:pt modelId="{ECB21624-CD04-4295-B3F9-0B9C8845B64F}" type="sibTrans" cxnId="{6D953615-B629-4A13-9AF8-9DA47621DEAE}">
      <dgm:prSet/>
      <dgm:spPr/>
      <dgm:t>
        <a:bodyPr/>
        <a:lstStyle/>
        <a:p>
          <a:endParaRPr lang="ru-RU"/>
        </a:p>
      </dgm:t>
    </dgm:pt>
    <dgm:pt modelId="{D6C5EEFC-A4F1-487D-A4C4-69F5D03CEAF8}">
      <dgm:prSet phldrT="[Текст]" phldr="1"/>
      <dgm:spPr/>
      <dgm:t>
        <a:bodyPr/>
        <a:lstStyle/>
        <a:p>
          <a:endParaRPr lang="ru-RU"/>
        </a:p>
      </dgm:t>
    </dgm:pt>
    <dgm:pt modelId="{5B38F3FD-CCE6-407D-BF9E-6BF398D75580}" type="parTrans" cxnId="{2BBA85BD-93DD-4EAE-856B-43AE57BE309A}">
      <dgm:prSet/>
      <dgm:spPr/>
      <dgm:t>
        <a:bodyPr/>
        <a:lstStyle/>
        <a:p>
          <a:endParaRPr lang="ru-RU"/>
        </a:p>
      </dgm:t>
    </dgm:pt>
    <dgm:pt modelId="{913AD504-7CE0-4EF9-A0E6-1EB6A7C8811A}" type="sibTrans" cxnId="{2BBA85BD-93DD-4EAE-856B-43AE57BE309A}">
      <dgm:prSet/>
      <dgm:spPr/>
      <dgm:t>
        <a:bodyPr/>
        <a:lstStyle/>
        <a:p>
          <a:endParaRPr lang="ru-RU"/>
        </a:p>
      </dgm:t>
    </dgm:pt>
    <dgm:pt modelId="{1157EE74-97E5-4593-A16D-A0F36384FC86}">
      <dgm:prSet phldrT="[Текст]" phldr="1"/>
      <dgm:spPr/>
      <dgm:t>
        <a:bodyPr/>
        <a:lstStyle/>
        <a:p>
          <a:endParaRPr lang="ru-RU"/>
        </a:p>
      </dgm:t>
    </dgm:pt>
    <dgm:pt modelId="{FADE62A3-78B3-418E-9BFE-0655852BDA22}" type="parTrans" cxnId="{6FCDDEC3-B76F-4B17-9062-180961983AFE}">
      <dgm:prSet/>
      <dgm:spPr/>
      <dgm:t>
        <a:bodyPr/>
        <a:lstStyle/>
        <a:p>
          <a:endParaRPr lang="ru-RU"/>
        </a:p>
      </dgm:t>
    </dgm:pt>
    <dgm:pt modelId="{946D1C91-31D4-4A75-8E64-1BBEAF3C6FF9}" type="sibTrans" cxnId="{6FCDDEC3-B76F-4B17-9062-180961983AFE}">
      <dgm:prSet/>
      <dgm:spPr/>
      <dgm:t>
        <a:bodyPr/>
        <a:lstStyle/>
        <a:p>
          <a:endParaRPr lang="ru-RU"/>
        </a:p>
      </dgm:t>
    </dgm:pt>
    <dgm:pt modelId="{A50E6543-C975-4B9A-B0A2-3E0A41FC591C}" type="pres">
      <dgm:prSet presAssocID="{22174AA1-F687-4921-9B27-D10E888849FA}" presName="diagram" presStyleCnt="0">
        <dgm:presLayoutVars>
          <dgm:dir/>
          <dgm:animLvl val="lvl"/>
          <dgm:resizeHandles val="exact"/>
        </dgm:presLayoutVars>
      </dgm:prSet>
      <dgm:spPr/>
    </dgm:pt>
    <dgm:pt modelId="{71F32620-84A0-4B02-AAA5-D3471ED883B0}" type="pres">
      <dgm:prSet presAssocID="{E0C65C24-B43B-4A57-B0D3-7A66A1ABFABE}" presName="compNode" presStyleCnt="0"/>
      <dgm:spPr/>
    </dgm:pt>
    <dgm:pt modelId="{49FEA90C-DB33-4CB8-83D0-C562DF4B2778}" type="pres">
      <dgm:prSet presAssocID="{E0C65C24-B43B-4A57-B0D3-7A66A1ABFABE}" presName="childRect" presStyleLbl="bgAcc1" presStyleIdx="0" presStyleCnt="3">
        <dgm:presLayoutVars>
          <dgm:bulletEnabled val="1"/>
        </dgm:presLayoutVars>
      </dgm:prSet>
      <dgm:spPr/>
    </dgm:pt>
    <dgm:pt modelId="{6C98A2B0-8B70-4FCB-9B1A-A5259227D2AC}" type="pres">
      <dgm:prSet presAssocID="{E0C65C24-B43B-4A57-B0D3-7A66A1ABFAB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E6C6D-7C17-412B-AD91-6FE5BCE8C893}" type="pres">
      <dgm:prSet presAssocID="{E0C65C24-B43B-4A57-B0D3-7A66A1ABFABE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A09B88B7-0CF9-4F23-B8CF-7F706D9AB4BE}" type="pres">
      <dgm:prSet presAssocID="{E0C65C24-B43B-4A57-B0D3-7A66A1ABFABE}" presName="adorn" presStyleLbl="fgAccFollowNode1" presStyleIdx="0" presStyleCnt="3"/>
      <dgm:spPr/>
    </dgm:pt>
    <dgm:pt modelId="{DAB28E20-CA7D-44B0-AE53-98E09FEBAB3A}" type="pres">
      <dgm:prSet presAssocID="{ECB21624-CD04-4295-B3F9-0B9C8845B64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977E0C39-A06C-4747-9C8F-11E44C665390}" type="pres">
      <dgm:prSet presAssocID="{D6C5EEFC-A4F1-487D-A4C4-69F5D03CEAF8}" presName="compNode" presStyleCnt="0"/>
      <dgm:spPr/>
    </dgm:pt>
    <dgm:pt modelId="{B95BA25A-B5D8-4BBF-BC0F-5B24561A1B08}" type="pres">
      <dgm:prSet presAssocID="{D6C5EEFC-A4F1-487D-A4C4-69F5D03CEAF8}" presName="childRect" presStyleLbl="bgAcc1" presStyleIdx="1" presStyleCnt="3">
        <dgm:presLayoutVars>
          <dgm:bulletEnabled val="1"/>
        </dgm:presLayoutVars>
      </dgm:prSet>
      <dgm:spPr/>
    </dgm:pt>
    <dgm:pt modelId="{24549BAA-56A1-413E-9252-4714EA9EDB87}" type="pres">
      <dgm:prSet presAssocID="{D6C5EEFC-A4F1-487D-A4C4-69F5D03CEAF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8A17A-43E9-4264-BDA6-CA82DAE00D71}" type="pres">
      <dgm:prSet presAssocID="{D6C5EEFC-A4F1-487D-A4C4-69F5D03CEAF8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B8865E5F-411B-45B2-9889-65BBAFB5C403}" type="pres">
      <dgm:prSet presAssocID="{D6C5EEFC-A4F1-487D-A4C4-69F5D03CEAF8}" presName="adorn" presStyleLbl="fgAccFollowNode1" presStyleIdx="1" presStyleCnt="3"/>
      <dgm:spPr/>
    </dgm:pt>
    <dgm:pt modelId="{721DC1C5-27DD-4296-8479-626BF815FA29}" type="pres">
      <dgm:prSet presAssocID="{913AD504-7CE0-4EF9-A0E6-1EB6A7C8811A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E5B44B1-CA74-4D6E-A23D-337E3883A80A}" type="pres">
      <dgm:prSet presAssocID="{1157EE74-97E5-4593-A16D-A0F36384FC86}" presName="compNode" presStyleCnt="0"/>
      <dgm:spPr/>
    </dgm:pt>
    <dgm:pt modelId="{D5A1E4FA-B27B-4D27-A890-216CD34059F8}" type="pres">
      <dgm:prSet presAssocID="{1157EE74-97E5-4593-A16D-A0F36384FC86}" presName="childRect" presStyleLbl="bgAcc1" presStyleIdx="2" presStyleCnt="3">
        <dgm:presLayoutVars>
          <dgm:bulletEnabled val="1"/>
        </dgm:presLayoutVars>
      </dgm:prSet>
      <dgm:spPr/>
    </dgm:pt>
    <dgm:pt modelId="{E4024EE3-7A4E-4321-9255-CB0A94A4E892}" type="pres">
      <dgm:prSet presAssocID="{1157EE74-97E5-4593-A16D-A0F36384FC86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9B7D97-D1D4-472C-9E87-690F1D86E04A}" type="pres">
      <dgm:prSet presAssocID="{1157EE74-97E5-4593-A16D-A0F36384FC86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824A6B1D-1614-4D00-847F-2683EB3E63CC}" type="pres">
      <dgm:prSet presAssocID="{1157EE74-97E5-4593-A16D-A0F36384FC86}" presName="adorn" presStyleLbl="fgAccFollowNode1" presStyleIdx="2" presStyleCnt="3"/>
      <dgm:spPr/>
    </dgm:pt>
  </dgm:ptLst>
  <dgm:cxnLst>
    <dgm:cxn modelId="{17DE97F3-D0F8-48C4-A5E9-996B4D2C9EC1}" type="presOf" srcId="{D6C5EEFC-A4F1-487D-A4C4-69F5D03CEAF8}" destId="{07A8A17A-43E9-4264-BDA6-CA82DAE00D71}" srcOrd="1" destOrd="0" presId="urn:microsoft.com/office/officeart/2005/8/layout/bList2"/>
    <dgm:cxn modelId="{6CD99527-2C8E-4FDA-A16D-CCFE3CE4645C}" type="presOf" srcId="{1157EE74-97E5-4593-A16D-A0F36384FC86}" destId="{E4024EE3-7A4E-4321-9255-CB0A94A4E892}" srcOrd="0" destOrd="0" presId="urn:microsoft.com/office/officeart/2005/8/layout/bList2"/>
    <dgm:cxn modelId="{295A1C7C-6EFF-40BB-A30F-11B4F8B700FA}" type="presOf" srcId="{22174AA1-F687-4921-9B27-D10E888849FA}" destId="{A50E6543-C975-4B9A-B0A2-3E0A41FC591C}" srcOrd="0" destOrd="0" presId="urn:microsoft.com/office/officeart/2005/8/layout/bList2"/>
    <dgm:cxn modelId="{3ECED71F-F1B5-4382-9B14-30611660F6D6}" type="presOf" srcId="{913AD504-7CE0-4EF9-A0E6-1EB6A7C8811A}" destId="{721DC1C5-27DD-4296-8479-626BF815FA29}" srcOrd="0" destOrd="0" presId="urn:microsoft.com/office/officeart/2005/8/layout/bList2"/>
    <dgm:cxn modelId="{852603F6-7750-476A-B1B7-E56F210529C7}" type="presOf" srcId="{D6C5EEFC-A4F1-487D-A4C4-69F5D03CEAF8}" destId="{24549BAA-56A1-413E-9252-4714EA9EDB87}" srcOrd="0" destOrd="0" presId="urn:microsoft.com/office/officeart/2005/8/layout/bList2"/>
    <dgm:cxn modelId="{5BA3850F-0374-48A0-84E3-E15BEADFE15E}" type="presOf" srcId="{ECB21624-CD04-4295-B3F9-0B9C8845B64F}" destId="{DAB28E20-CA7D-44B0-AE53-98E09FEBAB3A}" srcOrd="0" destOrd="0" presId="urn:microsoft.com/office/officeart/2005/8/layout/bList2"/>
    <dgm:cxn modelId="{2BBA85BD-93DD-4EAE-856B-43AE57BE309A}" srcId="{22174AA1-F687-4921-9B27-D10E888849FA}" destId="{D6C5EEFC-A4F1-487D-A4C4-69F5D03CEAF8}" srcOrd="1" destOrd="0" parTransId="{5B38F3FD-CCE6-407D-BF9E-6BF398D75580}" sibTransId="{913AD504-7CE0-4EF9-A0E6-1EB6A7C8811A}"/>
    <dgm:cxn modelId="{FA4843C0-7EC1-4C9C-BEE5-DE0BE2899080}" type="presOf" srcId="{E0C65C24-B43B-4A57-B0D3-7A66A1ABFABE}" destId="{9DBE6C6D-7C17-412B-AD91-6FE5BCE8C893}" srcOrd="1" destOrd="0" presId="urn:microsoft.com/office/officeart/2005/8/layout/bList2"/>
    <dgm:cxn modelId="{6D953615-B629-4A13-9AF8-9DA47621DEAE}" srcId="{22174AA1-F687-4921-9B27-D10E888849FA}" destId="{E0C65C24-B43B-4A57-B0D3-7A66A1ABFABE}" srcOrd="0" destOrd="0" parTransId="{04EFC17A-BE7D-41BE-AF41-7D9E4F00E680}" sibTransId="{ECB21624-CD04-4295-B3F9-0B9C8845B64F}"/>
    <dgm:cxn modelId="{A5C5A571-D4E4-4C80-9C43-887A36A487AB}" type="presOf" srcId="{1157EE74-97E5-4593-A16D-A0F36384FC86}" destId="{F09B7D97-D1D4-472C-9E87-690F1D86E04A}" srcOrd="1" destOrd="0" presId="urn:microsoft.com/office/officeart/2005/8/layout/bList2"/>
    <dgm:cxn modelId="{6FCDDEC3-B76F-4B17-9062-180961983AFE}" srcId="{22174AA1-F687-4921-9B27-D10E888849FA}" destId="{1157EE74-97E5-4593-A16D-A0F36384FC86}" srcOrd="2" destOrd="0" parTransId="{FADE62A3-78B3-418E-9BFE-0655852BDA22}" sibTransId="{946D1C91-31D4-4A75-8E64-1BBEAF3C6FF9}"/>
    <dgm:cxn modelId="{055B02BC-4B1D-4970-81BF-EFE656DF2780}" type="presOf" srcId="{E0C65C24-B43B-4A57-B0D3-7A66A1ABFABE}" destId="{6C98A2B0-8B70-4FCB-9B1A-A5259227D2AC}" srcOrd="0" destOrd="0" presId="urn:microsoft.com/office/officeart/2005/8/layout/bList2"/>
    <dgm:cxn modelId="{4E281E44-BFDC-4AE7-A29D-2E1819B7002C}" type="presParOf" srcId="{A50E6543-C975-4B9A-B0A2-3E0A41FC591C}" destId="{71F32620-84A0-4B02-AAA5-D3471ED883B0}" srcOrd="0" destOrd="0" presId="urn:microsoft.com/office/officeart/2005/8/layout/bList2"/>
    <dgm:cxn modelId="{DCCF73BB-283A-4B12-9C46-7C3E8E2B08DB}" type="presParOf" srcId="{71F32620-84A0-4B02-AAA5-D3471ED883B0}" destId="{49FEA90C-DB33-4CB8-83D0-C562DF4B2778}" srcOrd="0" destOrd="0" presId="urn:microsoft.com/office/officeart/2005/8/layout/bList2"/>
    <dgm:cxn modelId="{8ECCCE38-BBD1-4FF6-81C9-CB7E75D6BC9A}" type="presParOf" srcId="{71F32620-84A0-4B02-AAA5-D3471ED883B0}" destId="{6C98A2B0-8B70-4FCB-9B1A-A5259227D2AC}" srcOrd="1" destOrd="0" presId="urn:microsoft.com/office/officeart/2005/8/layout/bList2"/>
    <dgm:cxn modelId="{D8FEC714-420D-4CAB-8A86-410CC8CC7622}" type="presParOf" srcId="{71F32620-84A0-4B02-AAA5-D3471ED883B0}" destId="{9DBE6C6D-7C17-412B-AD91-6FE5BCE8C893}" srcOrd="2" destOrd="0" presId="urn:microsoft.com/office/officeart/2005/8/layout/bList2"/>
    <dgm:cxn modelId="{D9F3C7BC-AC64-48FC-9F48-FFBE79A7FF43}" type="presParOf" srcId="{71F32620-84A0-4B02-AAA5-D3471ED883B0}" destId="{A09B88B7-0CF9-4F23-B8CF-7F706D9AB4BE}" srcOrd="3" destOrd="0" presId="urn:microsoft.com/office/officeart/2005/8/layout/bList2"/>
    <dgm:cxn modelId="{960EB92B-A4F4-4C2C-91F0-2D3F14EFCE4C}" type="presParOf" srcId="{A50E6543-C975-4B9A-B0A2-3E0A41FC591C}" destId="{DAB28E20-CA7D-44B0-AE53-98E09FEBAB3A}" srcOrd="1" destOrd="0" presId="urn:microsoft.com/office/officeart/2005/8/layout/bList2"/>
    <dgm:cxn modelId="{1A1D69A9-725A-43EB-99B6-B99B13E667EF}" type="presParOf" srcId="{A50E6543-C975-4B9A-B0A2-3E0A41FC591C}" destId="{977E0C39-A06C-4747-9C8F-11E44C665390}" srcOrd="2" destOrd="0" presId="urn:microsoft.com/office/officeart/2005/8/layout/bList2"/>
    <dgm:cxn modelId="{F2F308C8-D386-43AB-9CA5-0470A1FBB828}" type="presParOf" srcId="{977E0C39-A06C-4747-9C8F-11E44C665390}" destId="{B95BA25A-B5D8-4BBF-BC0F-5B24561A1B08}" srcOrd="0" destOrd="0" presId="urn:microsoft.com/office/officeart/2005/8/layout/bList2"/>
    <dgm:cxn modelId="{310ADFC4-0776-4F88-9AA9-87DC80FFECFF}" type="presParOf" srcId="{977E0C39-A06C-4747-9C8F-11E44C665390}" destId="{24549BAA-56A1-413E-9252-4714EA9EDB87}" srcOrd="1" destOrd="0" presId="urn:microsoft.com/office/officeart/2005/8/layout/bList2"/>
    <dgm:cxn modelId="{35C0D815-C43F-45FE-AFD1-D9CC37D5A440}" type="presParOf" srcId="{977E0C39-A06C-4747-9C8F-11E44C665390}" destId="{07A8A17A-43E9-4264-BDA6-CA82DAE00D71}" srcOrd="2" destOrd="0" presId="urn:microsoft.com/office/officeart/2005/8/layout/bList2"/>
    <dgm:cxn modelId="{E8B40D11-AE08-463D-A7D4-FA56FBCDF95B}" type="presParOf" srcId="{977E0C39-A06C-4747-9C8F-11E44C665390}" destId="{B8865E5F-411B-45B2-9889-65BBAFB5C403}" srcOrd="3" destOrd="0" presId="urn:microsoft.com/office/officeart/2005/8/layout/bList2"/>
    <dgm:cxn modelId="{8A289C41-692D-4669-A5ED-EB9B07D5E5D3}" type="presParOf" srcId="{A50E6543-C975-4B9A-B0A2-3E0A41FC591C}" destId="{721DC1C5-27DD-4296-8479-626BF815FA29}" srcOrd="3" destOrd="0" presId="urn:microsoft.com/office/officeart/2005/8/layout/bList2"/>
    <dgm:cxn modelId="{83685DB8-2CCB-4549-8EF5-1F944DE060B6}" type="presParOf" srcId="{A50E6543-C975-4B9A-B0A2-3E0A41FC591C}" destId="{7E5B44B1-CA74-4D6E-A23D-337E3883A80A}" srcOrd="4" destOrd="0" presId="urn:microsoft.com/office/officeart/2005/8/layout/bList2"/>
    <dgm:cxn modelId="{A3F35538-AF8C-4540-85E3-244FEBDF5B51}" type="presParOf" srcId="{7E5B44B1-CA74-4D6E-A23D-337E3883A80A}" destId="{D5A1E4FA-B27B-4D27-A890-216CD34059F8}" srcOrd="0" destOrd="0" presId="urn:microsoft.com/office/officeart/2005/8/layout/bList2"/>
    <dgm:cxn modelId="{F32F106B-0775-4B85-B103-880A17FDD19E}" type="presParOf" srcId="{7E5B44B1-CA74-4D6E-A23D-337E3883A80A}" destId="{E4024EE3-7A4E-4321-9255-CB0A94A4E892}" srcOrd="1" destOrd="0" presId="urn:microsoft.com/office/officeart/2005/8/layout/bList2"/>
    <dgm:cxn modelId="{872A9D6A-8806-416B-87F2-8C7777C40ECD}" type="presParOf" srcId="{7E5B44B1-CA74-4D6E-A23D-337E3883A80A}" destId="{F09B7D97-D1D4-472C-9E87-690F1D86E04A}" srcOrd="2" destOrd="0" presId="urn:microsoft.com/office/officeart/2005/8/layout/bList2"/>
    <dgm:cxn modelId="{4D52F678-55B3-4F8F-938D-445D1492E0D0}" type="presParOf" srcId="{7E5B44B1-CA74-4D6E-A23D-337E3883A80A}" destId="{824A6B1D-1614-4D00-847F-2683EB3E63C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1AA85A-5B5B-48CE-8CA0-3AD2F8FFBE74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B54EA2-28AE-40D8-A127-5910DFDD51AC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«Маңыздылық  пирамидасы»</a:t>
          </a:r>
        </a:p>
        <a:p>
          <a:r>
            <a:rPr lang="kk-KZ" sz="2000" b="1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 әдісі</a:t>
          </a:r>
          <a:endParaRPr lang="ru-RU" sz="2800" b="1" i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62981697-668F-44BE-9465-0F1B319D4FCC}" type="parTrans" cxnId="{745CEA1C-394C-4E30-9E7C-F9801AF49C14}">
      <dgm:prSet/>
      <dgm:spPr/>
      <dgm:t>
        <a:bodyPr/>
        <a:lstStyle/>
        <a:p>
          <a:endParaRPr lang="ru-RU"/>
        </a:p>
      </dgm:t>
    </dgm:pt>
    <dgm:pt modelId="{9E421F88-4778-4467-92B9-BD94DDD1EF0B}" type="sibTrans" cxnId="{745CEA1C-394C-4E30-9E7C-F9801AF49C14}">
      <dgm:prSet/>
      <dgm:spPr/>
      <dgm:t>
        <a:bodyPr/>
        <a:lstStyle/>
        <a:p>
          <a:endParaRPr lang="ru-RU"/>
        </a:p>
      </dgm:t>
    </dgm:pt>
    <dgm:pt modelId="{3C906057-DAB8-4705-AA93-38B66DC41C90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3200" b="1" i="1" dirty="0" smtClean="0">
              <a:latin typeface="Times New Roman" pitchFamily="18" charset="0"/>
              <a:cs typeface="Times New Roman" pitchFamily="18" charset="0"/>
            </a:rPr>
            <a:t>«Синквейн»</a:t>
          </a:r>
        </a:p>
        <a:p>
          <a:r>
            <a:rPr lang="kk-KZ" sz="3200" b="1" i="1" dirty="0" smtClean="0">
              <a:latin typeface="Times New Roman" pitchFamily="18" charset="0"/>
              <a:cs typeface="Times New Roman" pitchFamily="18" charset="0"/>
            </a:rPr>
            <a:t>  әдісі</a:t>
          </a:r>
          <a:endParaRPr lang="ru-RU" sz="3200" b="1" i="1" dirty="0">
            <a:latin typeface="Times New Roman" pitchFamily="18" charset="0"/>
            <a:cs typeface="Times New Roman" pitchFamily="18" charset="0"/>
          </a:endParaRPr>
        </a:p>
      </dgm:t>
    </dgm:pt>
    <dgm:pt modelId="{A38A2530-4466-4AC6-B6E6-FF8E64C8CADA}" type="parTrans" cxnId="{CDD4A46C-04E3-4040-91A1-6B0C61DD2216}">
      <dgm:prSet/>
      <dgm:spPr/>
      <dgm:t>
        <a:bodyPr/>
        <a:lstStyle/>
        <a:p>
          <a:endParaRPr lang="ru-RU"/>
        </a:p>
      </dgm:t>
    </dgm:pt>
    <dgm:pt modelId="{C14F1876-5613-4386-8C59-57B12D1E7BA0}" type="sibTrans" cxnId="{CDD4A46C-04E3-4040-91A1-6B0C61DD2216}">
      <dgm:prSet/>
      <dgm:spPr/>
      <dgm:t>
        <a:bodyPr/>
        <a:lstStyle/>
        <a:p>
          <a:endParaRPr lang="ru-RU"/>
        </a:p>
      </dgm:t>
    </dgm:pt>
    <dgm:pt modelId="{E8634D11-91EF-4EA7-9D10-07215C8D31B2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kk-KZ" sz="2400" b="1" i="1" dirty="0" smtClean="0">
              <a:latin typeface="Times New Roman" pitchFamily="18" charset="0"/>
              <a:cs typeface="Times New Roman" pitchFamily="18" charset="0"/>
            </a:rPr>
            <a:t>«Бас  бармақ»</a:t>
          </a:r>
        </a:p>
        <a:p>
          <a:pPr algn="ctr"/>
          <a:r>
            <a:rPr lang="kk-KZ" sz="2400" b="1" i="1" dirty="0" smtClean="0">
              <a:latin typeface="Times New Roman" pitchFamily="18" charset="0"/>
              <a:cs typeface="Times New Roman" pitchFamily="18" charset="0"/>
            </a:rPr>
            <a:t>  әдісі</a:t>
          </a:r>
        </a:p>
      </dgm:t>
    </dgm:pt>
    <dgm:pt modelId="{B9071282-B319-4112-AC01-BBAF9CBD0567}" type="parTrans" cxnId="{9CB9B51F-D1C6-4317-99DD-E290D5DEE7DA}">
      <dgm:prSet/>
      <dgm:spPr/>
      <dgm:t>
        <a:bodyPr/>
        <a:lstStyle/>
        <a:p>
          <a:endParaRPr lang="ru-RU"/>
        </a:p>
      </dgm:t>
    </dgm:pt>
    <dgm:pt modelId="{A646222D-605D-449E-ABB7-C7EC6A4121B9}" type="sibTrans" cxnId="{9CB9B51F-D1C6-4317-99DD-E290D5DEE7DA}">
      <dgm:prSet/>
      <dgm:spPr/>
      <dgm:t>
        <a:bodyPr/>
        <a:lstStyle/>
        <a:p>
          <a:endParaRPr lang="ru-RU"/>
        </a:p>
      </dgm:t>
    </dgm:pt>
    <dgm:pt modelId="{B5CF8877-05CF-41FB-AFF2-F3C457490A96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i="1" dirty="0" smtClean="0">
              <a:latin typeface="Times New Roman" pitchFamily="18" charset="0"/>
              <a:cs typeface="Times New Roman" pitchFamily="18" charset="0"/>
            </a:rPr>
            <a:t>“Екі жұлдыз, бір тілек”</a:t>
          </a:r>
        </a:p>
        <a:p>
          <a:r>
            <a:rPr lang="kk-KZ" sz="2000" b="1" i="1" dirty="0" smtClean="0">
              <a:latin typeface="Times New Roman" pitchFamily="18" charset="0"/>
              <a:cs typeface="Times New Roman" pitchFamily="18" charset="0"/>
            </a:rPr>
            <a:t> әдісі</a:t>
          </a:r>
          <a:endParaRPr lang="ru-RU" sz="2000" b="1" i="1" dirty="0">
            <a:latin typeface="Times New Roman" pitchFamily="18" charset="0"/>
            <a:cs typeface="Times New Roman" pitchFamily="18" charset="0"/>
          </a:endParaRPr>
        </a:p>
      </dgm:t>
    </dgm:pt>
    <dgm:pt modelId="{AD91505D-3E3F-4296-BC40-92F0060E6FDB}" type="sibTrans" cxnId="{036F7326-3E6B-4BED-AB69-1D79E1B75922}">
      <dgm:prSet/>
      <dgm:spPr/>
      <dgm:t>
        <a:bodyPr/>
        <a:lstStyle/>
        <a:p>
          <a:endParaRPr lang="ru-RU"/>
        </a:p>
      </dgm:t>
    </dgm:pt>
    <dgm:pt modelId="{772C86F0-AB87-4C32-8D31-6761B77C423D}" type="parTrans" cxnId="{036F7326-3E6B-4BED-AB69-1D79E1B75922}">
      <dgm:prSet/>
      <dgm:spPr/>
      <dgm:t>
        <a:bodyPr/>
        <a:lstStyle/>
        <a:p>
          <a:endParaRPr lang="ru-RU"/>
        </a:p>
      </dgm:t>
    </dgm:pt>
    <dgm:pt modelId="{052B7A98-4845-4AE4-B9BD-87DB94669CE5}">
      <dgm:prSet phldrT="[Текст]" custScaleX="128858" custScaleY="42763" custLinFactNeighborX="-19514" custLinFactNeighborY="-3592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B3B719BE-71B7-4502-8648-F73D994EDA93}" type="parTrans" cxnId="{602D095C-9A43-42DE-A6CF-073B901C1C1B}">
      <dgm:prSet/>
      <dgm:spPr/>
      <dgm:t>
        <a:bodyPr/>
        <a:lstStyle/>
        <a:p>
          <a:endParaRPr lang="ru-RU"/>
        </a:p>
      </dgm:t>
    </dgm:pt>
    <dgm:pt modelId="{FE52622F-7969-46C4-8F61-7A024426261B}" type="sibTrans" cxnId="{602D095C-9A43-42DE-A6CF-073B901C1C1B}">
      <dgm:prSet/>
      <dgm:spPr/>
      <dgm:t>
        <a:bodyPr/>
        <a:lstStyle/>
        <a:p>
          <a:endParaRPr lang="ru-RU"/>
        </a:p>
      </dgm:t>
    </dgm:pt>
    <dgm:pt modelId="{E5EAF7AE-3E15-47B2-84BA-D47A2E4E0B86}" type="pres">
      <dgm:prSet presAssocID="{A81AA85A-5B5B-48CE-8CA0-3AD2F8FFBE7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263787-E7DB-48EB-8F19-618E9D3E1890}" type="pres">
      <dgm:prSet presAssocID="{A81AA85A-5B5B-48CE-8CA0-3AD2F8FFBE74}" presName="axisShape" presStyleLbl="bgShp" presStyleIdx="0" presStyleCnt="1" custScaleX="125492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2925D388-133E-4126-9020-62620DFC4068}" type="pres">
      <dgm:prSet presAssocID="{A81AA85A-5B5B-48CE-8CA0-3AD2F8FFBE74}" presName="rect1" presStyleLbl="node1" presStyleIdx="0" presStyleCnt="4" custScaleX="128858" custScaleY="42763" custLinFactNeighborX="-19514" custLinFactNeighborY="-359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916C50-576C-4E8E-A1D5-FB29B53CAFB5}" type="pres">
      <dgm:prSet presAssocID="{A81AA85A-5B5B-48CE-8CA0-3AD2F8FFBE74}" presName="rect2" presStyleLbl="node1" presStyleIdx="1" presStyleCnt="4" custScaleX="122585" custScaleY="45760" custLinFactNeighborX="12951" custLinFactNeighborY="-376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78E10A-64A3-4589-9D9E-893D4FD112D4}" type="pres">
      <dgm:prSet presAssocID="{A81AA85A-5B5B-48CE-8CA0-3AD2F8FFBE74}" presName="rect3" presStyleLbl="node1" presStyleIdx="2" presStyleCnt="4" custScaleX="139112" custScaleY="99926" custLinFactNeighborX="-19439" custLinFactNeighborY="-10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69749-C93C-4A99-B7D1-0DFD302738DC}" type="pres">
      <dgm:prSet presAssocID="{A81AA85A-5B5B-48CE-8CA0-3AD2F8FFBE74}" presName="rect4" presStyleLbl="node1" presStyleIdx="3" presStyleCnt="4" custScaleX="129452" custScaleY="99332" custLinFactNeighborX="19642" custLinFactNeighborY="-13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659CBA-FDDC-4FF3-BC55-66A26385B729}" type="presOf" srcId="{E8634D11-91EF-4EA7-9D10-07215C8D31B2}" destId="{BA069749-C93C-4A99-B7D1-0DFD302738DC}" srcOrd="0" destOrd="0" presId="urn:microsoft.com/office/officeart/2005/8/layout/matrix2"/>
    <dgm:cxn modelId="{036F7326-3E6B-4BED-AB69-1D79E1B75922}" srcId="{A81AA85A-5B5B-48CE-8CA0-3AD2F8FFBE74}" destId="{B5CF8877-05CF-41FB-AFF2-F3C457490A96}" srcOrd="0" destOrd="0" parTransId="{772C86F0-AB87-4C32-8D31-6761B77C423D}" sibTransId="{AD91505D-3E3F-4296-BC40-92F0060E6FDB}"/>
    <dgm:cxn modelId="{9F1354A5-32C2-4144-9CFE-5E611C5FBCFE}" type="presOf" srcId="{A81AA85A-5B5B-48CE-8CA0-3AD2F8FFBE74}" destId="{E5EAF7AE-3E15-47B2-84BA-D47A2E4E0B86}" srcOrd="0" destOrd="0" presId="urn:microsoft.com/office/officeart/2005/8/layout/matrix2"/>
    <dgm:cxn modelId="{0E7A5C84-2AF6-4F12-A25D-9FCEAA0162AE}" type="presOf" srcId="{A6B54EA2-28AE-40D8-A127-5910DFDD51AC}" destId="{2B916C50-576C-4E8E-A1D5-FB29B53CAFB5}" srcOrd="0" destOrd="0" presId="urn:microsoft.com/office/officeart/2005/8/layout/matrix2"/>
    <dgm:cxn modelId="{CDD4A46C-04E3-4040-91A1-6B0C61DD2216}" srcId="{A81AA85A-5B5B-48CE-8CA0-3AD2F8FFBE74}" destId="{3C906057-DAB8-4705-AA93-38B66DC41C90}" srcOrd="2" destOrd="0" parTransId="{A38A2530-4466-4AC6-B6E6-FF8E64C8CADA}" sibTransId="{C14F1876-5613-4386-8C59-57B12D1E7BA0}"/>
    <dgm:cxn modelId="{53D0D61B-5B33-4608-97CE-821F8FD46147}" type="presOf" srcId="{B5CF8877-05CF-41FB-AFF2-F3C457490A96}" destId="{2925D388-133E-4126-9020-62620DFC4068}" srcOrd="0" destOrd="0" presId="urn:microsoft.com/office/officeart/2005/8/layout/matrix2"/>
    <dgm:cxn modelId="{602D095C-9A43-42DE-A6CF-073B901C1C1B}" srcId="{A81AA85A-5B5B-48CE-8CA0-3AD2F8FFBE74}" destId="{052B7A98-4845-4AE4-B9BD-87DB94669CE5}" srcOrd="4" destOrd="0" parTransId="{B3B719BE-71B7-4502-8648-F73D994EDA93}" sibTransId="{FE52622F-7969-46C4-8F61-7A024426261B}"/>
    <dgm:cxn modelId="{DE7C1339-FE0C-4AAE-90F8-DBCD8B82AA7B}" type="presOf" srcId="{3C906057-DAB8-4705-AA93-38B66DC41C90}" destId="{D178E10A-64A3-4589-9D9E-893D4FD112D4}" srcOrd="0" destOrd="0" presId="urn:microsoft.com/office/officeart/2005/8/layout/matrix2"/>
    <dgm:cxn modelId="{9CB9B51F-D1C6-4317-99DD-E290D5DEE7DA}" srcId="{A81AA85A-5B5B-48CE-8CA0-3AD2F8FFBE74}" destId="{E8634D11-91EF-4EA7-9D10-07215C8D31B2}" srcOrd="3" destOrd="0" parTransId="{B9071282-B319-4112-AC01-BBAF9CBD0567}" sibTransId="{A646222D-605D-449E-ABB7-C7EC6A4121B9}"/>
    <dgm:cxn modelId="{745CEA1C-394C-4E30-9E7C-F9801AF49C14}" srcId="{A81AA85A-5B5B-48CE-8CA0-3AD2F8FFBE74}" destId="{A6B54EA2-28AE-40D8-A127-5910DFDD51AC}" srcOrd="1" destOrd="0" parTransId="{62981697-668F-44BE-9465-0F1B319D4FCC}" sibTransId="{9E421F88-4778-4467-92B9-BD94DDD1EF0B}"/>
    <dgm:cxn modelId="{ACF97D6A-82DB-4463-B21E-5C6F3C900127}" type="presParOf" srcId="{E5EAF7AE-3E15-47B2-84BA-D47A2E4E0B86}" destId="{48263787-E7DB-48EB-8F19-618E9D3E1890}" srcOrd="0" destOrd="0" presId="urn:microsoft.com/office/officeart/2005/8/layout/matrix2"/>
    <dgm:cxn modelId="{15008C4D-1D3A-4A5D-8A26-030014951AB2}" type="presParOf" srcId="{E5EAF7AE-3E15-47B2-84BA-D47A2E4E0B86}" destId="{2925D388-133E-4126-9020-62620DFC4068}" srcOrd="1" destOrd="0" presId="urn:microsoft.com/office/officeart/2005/8/layout/matrix2"/>
    <dgm:cxn modelId="{19451F45-E82C-4B27-A6A2-C8A63926F8EF}" type="presParOf" srcId="{E5EAF7AE-3E15-47B2-84BA-D47A2E4E0B86}" destId="{2B916C50-576C-4E8E-A1D5-FB29B53CAFB5}" srcOrd="2" destOrd="0" presId="urn:microsoft.com/office/officeart/2005/8/layout/matrix2"/>
    <dgm:cxn modelId="{A1F3A61E-BA31-46F8-B32C-BD5D055713E9}" type="presParOf" srcId="{E5EAF7AE-3E15-47B2-84BA-D47A2E4E0B86}" destId="{D178E10A-64A3-4589-9D9E-893D4FD112D4}" srcOrd="3" destOrd="0" presId="urn:microsoft.com/office/officeart/2005/8/layout/matrix2"/>
    <dgm:cxn modelId="{0AFFCB36-EA1F-42B2-98DC-1CDF7CCD5427}" type="presParOf" srcId="{E5EAF7AE-3E15-47B2-84BA-D47A2E4E0B86}" destId="{BA069749-C93C-4A99-B7D1-0DFD302738D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2174AA1-F687-4921-9B27-D10E888849FA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0"/>
      <dgm:spPr/>
    </dgm:pt>
    <dgm:pt modelId="{E0C65C24-B43B-4A57-B0D3-7A66A1ABFABE}">
      <dgm:prSet phldrT="[Текст]" phldr="1"/>
      <dgm:spPr/>
      <dgm:t>
        <a:bodyPr/>
        <a:lstStyle/>
        <a:p>
          <a:endParaRPr lang="ru-RU"/>
        </a:p>
      </dgm:t>
    </dgm:pt>
    <dgm:pt modelId="{04EFC17A-BE7D-41BE-AF41-7D9E4F00E680}" type="parTrans" cxnId="{6D953615-B629-4A13-9AF8-9DA47621DEAE}">
      <dgm:prSet/>
      <dgm:spPr/>
      <dgm:t>
        <a:bodyPr/>
        <a:lstStyle/>
        <a:p>
          <a:endParaRPr lang="ru-RU"/>
        </a:p>
      </dgm:t>
    </dgm:pt>
    <dgm:pt modelId="{ECB21624-CD04-4295-B3F9-0B9C8845B64F}" type="sibTrans" cxnId="{6D953615-B629-4A13-9AF8-9DA47621DEAE}">
      <dgm:prSet/>
      <dgm:spPr/>
      <dgm:t>
        <a:bodyPr/>
        <a:lstStyle/>
        <a:p>
          <a:endParaRPr lang="ru-RU"/>
        </a:p>
      </dgm:t>
    </dgm:pt>
    <dgm:pt modelId="{D6C5EEFC-A4F1-487D-A4C4-69F5D03CEAF8}">
      <dgm:prSet phldrT="[Текст]" phldr="1"/>
      <dgm:spPr/>
      <dgm:t>
        <a:bodyPr/>
        <a:lstStyle/>
        <a:p>
          <a:endParaRPr lang="ru-RU"/>
        </a:p>
      </dgm:t>
    </dgm:pt>
    <dgm:pt modelId="{5B38F3FD-CCE6-407D-BF9E-6BF398D75580}" type="parTrans" cxnId="{2BBA85BD-93DD-4EAE-856B-43AE57BE309A}">
      <dgm:prSet/>
      <dgm:spPr/>
      <dgm:t>
        <a:bodyPr/>
        <a:lstStyle/>
        <a:p>
          <a:endParaRPr lang="ru-RU"/>
        </a:p>
      </dgm:t>
    </dgm:pt>
    <dgm:pt modelId="{913AD504-7CE0-4EF9-A0E6-1EB6A7C8811A}" type="sibTrans" cxnId="{2BBA85BD-93DD-4EAE-856B-43AE57BE309A}">
      <dgm:prSet/>
      <dgm:spPr/>
      <dgm:t>
        <a:bodyPr/>
        <a:lstStyle/>
        <a:p>
          <a:endParaRPr lang="ru-RU"/>
        </a:p>
      </dgm:t>
    </dgm:pt>
    <dgm:pt modelId="{1157EE74-97E5-4593-A16D-A0F36384FC86}">
      <dgm:prSet phldrT="[Текст]" phldr="1"/>
      <dgm:spPr/>
      <dgm:t>
        <a:bodyPr/>
        <a:lstStyle/>
        <a:p>
          <a:endParaRPr lang="ru-RU"/>
        </a:p>
      </dgm:t>
    </dgm:pt>
    <dgm:pt modelId="{FADE62A3-78B3-418E-9BFE-0655852BDA22}" type="parTrans" cxnId="{6FCDDEC3-B76F-4B17-9062-180961983AFE}">
      <dgm:prSet/>
      <dgm:spPr/>
      <dgm:t>
        <a:bodyPr/>
        <a:lstStyle/>
        <a:p>
          <a:endParaRPr lang="ru-RU"/>
        </a:p>
      </dgm:t>
    </dgm:pt>
    <dgm:pt modelId="{946D1C91-31D4-4A75-8E64-1BBEAF3C6FF9}" type="sibTrans" cxnId="{6FCDDEC3-B76F-4B17-9062-180961983AFE}">
      <dgm:prSet/>
      <dgm:spPr/>
      <dgm:t>
        <a:bodyPr/>
        <a:lstStyle/>
        <a:p>
          <a:endParaRPr lang="ru-RU"/>
        </a:p>
      </dgm:t>
    </dgm:pt>
    <dgm:pt modelId="{A50E6543-C975-4B9A-B0A2-3E0A41FC591C}" type="pres">
      <dgm:prSet presAssocID="{22174AA1-F687-4921-9B27-D10E888849FA}" presName="diagram" presStyleCnt="0">
        <dgm:presLayoutVars>
          <dgm:dir/>
          <dgm:animLvl val="lvl"/>
          <dgm:resizeHandles val="exact"/>
        </dgm:presLayoutVars>
      </dgm:prSet>
      <dgm:spPr/>
    </dgm:pt>
    <dgm:pt modelId="{71F32620-84A0-4B02-AAA5-D3471ED883B0}" type="pres">
      <dgm:prSet presAssocID="{E0C65C24-B43B-4A57-B0D3-7A66A1ABFABE}" presName="compNode" presStyleCnt="0"/>
      <dgm:spPr/>
    </dgm:pt>
    <dgm:pt modelId="{49FEA90C-DB33-4CB8-83D0-C562DF4B2778}" type="pres">
      <dgm:prSet presAssocID="{E0C65C24-B43B-4A57-B0D3-7A66A1ABFABE}" presName="childRect" presStyleLbl="bgAcc1" presStyleIdx="0" presStyleCnt="3">
        <dgm:presLayoutVars>
          <dgm:bulletEnabled val="1"/>
        </dgm:presLayoutVars>
      </dgm:prSet>
      <dgm:spPr/>
    </dgm:pt>
    <dgm:pt modelId="{6C98A2B0-8B70-4FCB-9B1A-A5259227D2AC}" type="pres">
      <dgm:prSet presAssocID="{E0C65C24-B43B-4A57-B0D3-7A66A1ABFAB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E6C6D-7C17-412B-AD91-6FE5BCE8C893}" type="pres">
      <dgm:prSet presAssocID="{E0C65C24-B43B-4A57-B0D3-7A66A1ABFABE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A09B88B7-0CF9-4F23-B8CF-7F706D9AB4BE}" type="pres">
      <dgm:prSet presAssocID="{E0C65C24-B43B-4A57-B0D3-7A66A1ABFABE}" presName="adorn" presStyleLbl="fgAccFollowNode1" presStyleIdx="0" presStyleCnt="3"/>
      <dgm:spPr/>
    </dgm:pt>
    <dgm:pt modelId="{DAB28E20-CA7D-44B0-AE53-98E09FEBAB3A}" type="pres">
      <dgm:prSet presAssocID="{ECB21624-CD04-4295-B3F9-0B9C8845B64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977E0C39-A06C-4747-9C8F-11E44C665390}" type="pres">
      <dgm:prSet presAssocID="{D6C5EEFC-A4F1-487D-A4C4-69F5D03CEAF8}" presName="compNode" presStyleCnt="0"/>
      <dgm:spPr/>
    </dgm:pt>
    <dgm:pt modelId="{B95BA25A-B5D8-4BBF-BC0F-5B24561A1B08}" type="pres">
      <dgm:prSet presAssocID="{D6C5EEFC-A4F1-487D-A4C4-69F5D03CEAF8}" presName="childRect" presStyleLbl="bgAcc1" presStyleIdx="1" presStyleCnt="3">
        <dgm:presLayoutVars>
          <dgm:bulletEnabled val="1"/>
        </dgm:presLayoutVars>
      </dgm:prSet>
      <dgm:spPr/>
    </dgm:pt>
    <dgm:pt modelId="{24549BAA-56A1-413E-9252-4714EA9EDB87}" type="pres">
      <dgm:prSet presAssocID="{D6C5EEFC-A4F1-487D-A4C4-69F5D03CEAF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8A17A-43E9-4264-BDA6-CA82DAE00D71}" type="pres">
      <dgm:prSet presAssocID="{D6C5EEFC-A4F1-487D-A4C4-69F5D03CEAF8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B8865E5F-411B-45B2-9889-65BBAFB5C403}" type="pres">
      <dgm:prSet presAssocID="{D6C5EEFC-A4F1-487D-A4C4-69F5D03CEAF8}" presName="adorn" presStyleLbl="fgAccFollowNode1" presStyleIdx="1" presStyleCnt="3"/>
      <dgm:spPr/>
    </dgm:pt>
    <dgm:pt modelId="{721DC1C5-27DD-4296-8479-626BF815FA29}" type="pres">
      <dgm:prSet presAssocID="{913AD504-7CE0-4EF9-A0E6-1EB6A7C8811A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E5B44B1-CA74-4D6E-A23D-337E3883A80A}" type="pres">
      <dgm:prSet presAssocID="{1157EE74-97E5-4593-A16D-A0F36384FC86}" presName="compNode" presStyleCnt="0"/>
      <dgm:spPr/>
    </dgm:pt>
    <dgm:pt modelId="{D5A1E4FA-B27B-4D27-A890-216CD34059F8}" type="pres">
      <dgm:prSet presAssocID="{1157EE74-97E5-4593-A16D-A0F36384FC86}" presName="childRect" presStyleLbl="bgAcc1" presStyleIdx="2" presStyleCnt="3">
        <dgm:presLayoutVars>
          <dgm:bulletEnabled val="1"/>
        </dgm:presLayoutVars>
      </dgm:prSet>
      <dgm:spPr/>
    </dgm:pt>
    <dgm:pt modelId="{E4024EE3-7A4E-4321-9255-CB0A94A4E892}" type="pres">
      <dgm:prSet presAssocID="{1157EE74-97E5-4593-A16D-A0F36384FC86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9B7D97-D1D4-472C-9E87-690F1D86E04A}" type="pres">
      <dgm:prSet presAssocID="{1157EE74-97E5-4593-A16D-A0F36384FC86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824A6B1D-1614-4D00-847F-2683EB3E63CC}" type="pres">
      <dgm:prSet presAssocID="{1157EE74-97E5-4593-A16D-A0F36384FC86}" presName="adorn" presStyleLbl="fgAccFollowNode1" presStyleIdx="2" presStyleCnt="3"/>
      <dgm:spPr/>
    </dgm:pt>
  </dgm:ptLst>
  <dgm:cxnLst>
    <dgm:cxn modelId="{6E96348C-A97B-4883-8D2F-632D97DC85C7}" type="presOf" srcId="{ECB21624-CD04-4295-B3F9-0B9C8845B64F}" destId="{DAB28E20-CA7D-44B0-AE53-98E09FEBAB3A}" srcOrd="0" destOrd="0" presId="urn:microsoft.com/office/officeart/2005/8/layout/bList2"/>
    <dgm:cxn modelId="{70C577C5-17DA-4F76-99B7-4B018C29A5DE}" type="presOf" srcId="{E0C65C24-B43B-4A57-B0D3-7A66A1ABFABE}" destId="{9DBE6C6D-7C17-412B-AD91-6FE5BCE8C893}" srcOrd="1" destOrd="0" presId="urn:microsoft.com/office/officeart/2005/8/layout/bList2"/>
    <dgm:cxn modelId="{0510C468-72F9-4BC5-9CCC-BA928891B7B0}" type="presOf" srcId="{1157EE74-97E5-4593-A16D-A0F36384FC86}" destId="{E4024EE3-7A4E-4321-9255-CB0A94A4E892}" srcOrd="0" destOrd="0" presId="urn:microsoft.com/office/officeart/2005/8/layout/bList2"/>
    <dgm:cxn modelId="{ED33DC5A-46FD-44A0-911C-CD5553755338}" type="presOf" srcId="{E0C65C24-B43B-4A57-B0D3-7A66A1ABFABE}" destId="{6C98A2B0-8B70-4FCB-9B1A-A5259227D2AC}" srcOrd="0" destOrd="0" presId="urn:microsoft.com/office/officeart/2005/8/layout/bList2"/>
    <dgm:cxn modelId="{D686CDD5-80EB-4C66-A278-90E072179E12}" type="presOf" srcId="{D6C5EEFC-A4F1-487D-A4C4-69F5D03CEAF8}" destId="{24549BAA-56A1-413E-9252-4714EA9EDB87}" srcOrd="0" destOrd="0" presId="urn:microsoft.com/office/officeart/2005/8/layout/bList2"/>
    <dgm:cxn modelId="{6FCDDEC3-B76F-4B17-9062-180961983AFE}" srcId="{22174AA1-F687-4921-9B27-D10E888849FA}" destId="{1157EE74-97E5-4593-A16D-A0F36384FC86}" srcOrd="2" destOrd="0" parTransId="{FADE62A3-78B3-418E-9BFE-0655852BDA22}" sibTransId="{946D1C91-31D4-4A75-8E64-1BBEAF3C6FF9}"/>
    <dgm:cxn modelId="{961C6F62-90A0-4870-B46A-6CF8146E6D73}" type="presOf" srcId="{1157EE74-97E5-4593-A16D-A0F36384FC86}" destId="{F09B7D97-D1D4-472C-9E87-690F1D86E04A}" srcOrd="1" destOrd="0" presId="urn:microsoft.com/office/officeart/2005/8/layout/bList2"/>
    <dgm:cxn modelId="{B60691B7-2086-4824-8360-E3C089025E27}" type="presOf" srcId="{D6C5EEFC-A4F1-487D-A4C4-69F5D03CEAF8}" destId="{07A8A17A-43E9-4264-BDA6-CA82DAE00D71}" srcOrd="1" destOrd="0" presId="urn:microsoft.com/office/officeart/2005/8/layout/bList2"/>
    <dgm:cxn modelId="{6D953615-B629-4A13-9AF8-9DA47621DEAE}" srcId="{22174AA1-F687-4921-9B27-D10E888849FA}" destId="{E0C65C24-B43B-4A57-B0D3-7A66A1ABFABE}" srcOrd="0" destOrd="0" parTransId="{04EFC17A-BE7D-41BE-AF41-7D9E4F00E680}" sibTransId="{ECB21624-CD04-4295-B3F9-0B9C8845B64F}"/>
    <dgm:cxn modelId="{F4BA772B-0E03-4EC1-A747-FA7549662D61}" type="presOf" srcId="{913AD504-7CE0-4EF9-A0E6-1EB6A7C8811A}" destId="{721DC1C5-27DD-4296-8479-626BF815FA29}" srcOrd="0" destOrd="0" presId="urn:microsoft.com/office/officeart/2005/8/layout/bList2"/>
    <dgm:cxn modelId="{2BBA85BD-93DD-4EAE-856B-43AE57BE309A}" srcId="{22174AA1-F687-4921-9B27-D10E888849FA}" destId="{D6C5EEFC-A4F1-487D-A4C4-69F5D03CEAF8}" srcOrd="1" destOrd="0" parTransId="{5B38F3FD-CCE6-407D-BF9E-6BF398D75580}" sibTransId="{913AD504-7CE0-4EF9-A0E6-1EB6A7C8811A}"/>
    <dgm:cxn modelId="{9B6678EC-644F-4FC6-B7F6-FDF790E1777F}" type="presOf" srcId="{22174AA1-F687-4921-9B27-D10E888849FA}" destId="{A50E6543-C975-4B9A-B0A2-3E0A41FC591C}" srcOrd="0" destOrd="0" presId="urn:microsoft.com/office/officeart/2005/8/layout/bList2"/>
    <dgm:cxn modelId="{38ABE13F-0FA9-45C3-9747-32D4BFC27843}" type="presParOf" srcId="{A50E6543-C975-4B9A-B0A2-3E0A41FC591C}" destId="{71F32620-84A0-4B02-AAA5-D3471ED883B0}" srcOrd="0" destOrd="0" presId="urn:microsoft.com/office/officeart/2005/8/layout/bList2"/>
    <dgm:cxn modelId="{DDBD25E8-DB24-4D4D-AB14-153ED461448D}" type="presParOf" srcId="{71F32620-84A0-4B02-AAA5-D3471ED883B0}" destId="{49FEA90C-DB33-4CB8-83D0-C562DF4B2778}" srcOrd="0" destOrd="0" presId="urn:microsoft.com/office/officeart/2005/8/layout/bList2"/>
    <dgm:cxn modelId="{025969DB-774A-4E83-A928-67C4B27C78AE}" type="presParOf" srcId="{71F32620-84A0-4B02-AAA5-D3471ED883B0}" destId="{6C98A2B0-8B70-4FCB-9B1A-A5259227D2AC}" srcOrd="1" destOrd="0" presId="urn:microsoft.com/office/officeart/2005/8/layout/bList2"/>
    <dgm:cxn modelId="{652058E6-D245-4500-BF6A-7311601016D2}" type="presParOf" srcId="{71F32620-84A0-4B02-AAA5-D3471ED883B0}" destId="{9DBE6C6D-7C17-412B-AD91-6FE5BCE8C893}" srcOrd="2" destOrd="0" presId="urn:microsoft.com/office/officeart/2005/8/layout/bList2"/>
    <dgm:cxn modelId="{E2F9E37F-5880-447D-8D8C-10BD8ACA4558}" type="presParOf" srcId="{71F32620-84A0-4B02-AAA5-D3471ED883B0}" destId="{A09B88B7-0CF9-4F23-B8CF-7F706D9AB4BE}" srcOrd="3" destOrd="0" presId="urn:microsoft.com/office/officeart/2005/8/layout/bList2"/>
    <dgm:cxn modelId="{5A69793F-2ECD-4422-87BE-873A670C3CD4}" type="presParOf" srcId="{A50E6543-C975-4B9A-B0A2-3E0A41FC591C}" destId="{DAB28E20-CA7D-44B0-AE53-98E09FEBAB3A}" srcOrd="1" destOrd="0" presId="urn:microsoft.com/office/officeart/2005/8/layout/bList2"/>
    <dgm:cxn modelId="{B2B34EF4-8BD0-44C4-8BB7-75211DE01FE1}" type="presParOf" srcId="{A50E6543-C975-4B9A-B0A2-3E0A41FC591C}" destId="{977E0C39-A06C-4747-9C8F-11E44C665390}" srcOrd="2" destOrd="0" presId="urn:microsoft.com/office/officeart/2005/8/layout/bList2"/>
    <dgm:cxn modelId="{8C8DF0E7-54D5-4361-9C10-442A7426935C}" type="presParOf" srcId="{977E0C39-A06C-4747-9C8F-11E44C665390}" destId="{B95BA25A-B5D8-4BBF-BC0F-5B24561A1B08}" srcOrd="0" destOrd="0" presId="urn:microsoft.com/office/officeart/2005/8/layout/bList2"/>
    <dgm:cxn modelId="{1B7F787D-02B1-4D04-89DB-80FF19C93B49}" type="presParOf" srcId="{977E0C39-A06C-4747-9C8F-11E44C665390}" destId="{24549BAA-56A1-413E-9252-4714EA9EDB87}" srcOrd="1" destOrd="0" presId="urn:microsoft.com/office/officeart/2005/8/layout/bList2"/>
    <dgm:cxn modelId="{39942235-6F74-466C-99C5-768BE73FCC7E}" type="presParOf" srcId="{977E0C39-A06C-4747-9C8F-11E44C665390}" destId="{07A8A17A-43E9-4264-BDA6-CA82DAE00D71}" srcOrd="2" destOrd="0" presId="urn:microsoft.com/office/officeart/2005/8/layout/bList2"/>
    <dgm:cxn modelId="{D5093393-E877-4CE1-AFD3-E3373F983833}" type="presParOf" srcId="{977E0C39-A06C-4747-9C8F-11E44C665390}" destId="{B8865E5F-411B-45B2-9889-65BBAFB5C403}" srcOrd="3" destOrd="0" presId="urn:microsoft.com/office/officeart/2005/8/layout/bList2"/>
    <dgm:cxn modelId="{EB004E05-2CF5-42F5-823A-01323464410A}" type="presParOf" srcId="{A50E6543-C975-4B9A-B0A2-3E0A41FC591C}" destId="{721DC1C5-27DD-4296-8479-626BF815FA29}" srcOrd="3" destOrd="0" presId="urn:microsoft.com/office/officeart/2005/8/layout/bList2"/>
    <dgm:cxn modelId="{29C8CD74-33A8-4EE5-8EE4-8A9999CA76A7}" type="presParOf" srcId="{A50E6543-C975-4B9A-B0A2-3E0A41FC591C}" destId="{7E5B44B1-CA74-4D6E-A23D-337E3883A80A}" srcOrd="4" destOrd="0" presId="urn:microsoft.com/office/officeart/2005/8/layout/bList2"/>
    <dgm:cxn modelId="{356B1A93-12C5-4128-ABAA-B70B409E9017}" type="presParOf" srcId="{7E5B44B1-CA74-4D6E-A23D-337E3883A80A}" destId="{D5A1E4FA-B27B-4D27-A890-216CD34059F8}" srcOrd="0" destOrd="0" presId="urn:microsoft.com/office/officeart/2005/8/layout/bList2"/>
    <dgm:cxn modelId="{6F24F043-DB4F-42C9-B0FC-3F0802EF2520}" type="presParOf" srcId="{7E5B44B1-CA74-4D6E-A23D-337E3883A80A}" destId="{E4024EE3-7A4E-4321-9255-CB0A94A4E892}" srcOrd="1" destOrd="0" presId="urn:microsoft.com/office/officeart/2005/8/layout/bList2"/>
    <dgm:cxn modelId="{FBF826ED-B22D-46ED-BEA6-9C8FE1F4C852}" type="presParOf" srcId="{7E5B44B1-CA74-4D6E-A23D-337E3883A80A}" destId="{F09B7D97-D1D4-472C-9E87-690F1D86E04A}" srcOrd="2" destOrd="0" presId="urn:microsoft.com/office/officeart/2005/8/layout/bList2"/>
    <dgm:cxn modelId="{E2849CBE-D8A3-45B4-A623-289BF6B5F1B2}" type="presParOf" srcId="{7E5B44B1-CA74-4D6E-A23D-337E3883A80A}" destId="{824A6B1D-1614-4D00-847F-2683EB3E63C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54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44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91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02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14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99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44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71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41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194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011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04796-7581-4B47-941F-81C5905BC4F3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33AC8-B949-4362-911F-1C1E0FA7FD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70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12" Type="http://schemas.microsoft.com/office/2007/relationships/diagramDrawing" Target="../diagrams/drawing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openxmlformats.org/officeDocument/2006/relationships/diagramColors" Target="../diagrams/colors6.xml"/><Relationship Id="rId5" Type="http://schemas.openxmlformats.org/officeDocument/2006/relationships/diagramColors" Target="../diagrams/colors5.xml"/><Relationship Id="rId10" Type="http://schemas.openxmlformats.org/officeDocument/2006/relationships/diagramQuickStyle" Target="../diagrams/quickStyle6.xml"/><Relationship Id="rId4" Type="http://schemas.openxmlformats.org/officeDocument/2006/relationships/diagramQuickStyle" Target="../diagrams/quickStyle5.xml"/><Relationship Id="rId9" Type="http://schemas.openxmlformats.org/officeDocument/2006/relationships/diagramLayout" Target="../diagrams/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0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63388" y="692696"/>
            <a:ext cx="9270776" cy="501675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«Т.Кенжебаев  атындағы  орта  мектебі» коммуналдық мемлекеттік  мекемесі</a:t>
            </a:r>
          </a:p>
          <a:p>
            <a:pPr algn="ctr"/>
            <a:r>
              <a:rPr lang="kk-KZ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Қазақ  тілі  мен  әдебиеті  пәнінің  мұғалімі</a:t>
            </a:r>
          </a:p>
          <a:p>
            <a:pPr algn="ctr"/>
            <a:r>
              <a:rPr lang="kk-KZ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Оршибекова  Балауса  Нурганатовна</a:t>
            </a:r>
          </a:p>
          <a:p>
            <a:pPr algn="ctr"/>
            <a:r>
              <a:rPr lang="kk-KZ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 тақырыбы:</a:t>
            </a:r>
            <a:br>
              <a:rPr lang="kk-KZ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8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Хобби  еріккеннің  ермегі  емес</a:t>
            </a:r>
            <a:endParaRPr lang="ru-RU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467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-27315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99792" y="258060"/>
            <a:ext cx="3373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Кері  байланыс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836712"/>
            <a:ext cx="5851217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«3,2,1»  әдісі 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 3» - сабақтан  3  маңызды  ақпарат;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«2» – қиындық  тудырған  2 сәт;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«1» - сабақта  ұнаған  1 аспекті. 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0123" y="5733256"/>
            <a:ext cx="88594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Хоббидің 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  туралы  кластер  жасау.Ойын  дәлелдеп  жазу.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5002143"/>
            <a:ext cx="51378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  тапсырмасын  беру.</a:t>
            </a:r>
            <a:endParaRPr lang="ru-RU" sz="3600" dirty="0"/>
          </a:p>
        </p:txBody>
      </p:sp>
      <p:pic>
        <p:nvPicPr>
          <p:cNvPr id="12" name="Объект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67928"/>
            <a:ext cx="5832648" cy="26883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46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092127"/>
              </p:ext>
            </p:extLst>
          </p:nvPr>
        </p:nvGraphicFramePr>
        <p:xfrm>
          <a:off x="942109" y="1246909"/>
          <a:ext cx="7024255" cy="3657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024255"/>
              </a:tblGrid>
              <a:tr h="3463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-27315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59832" y="86669"/>
            <a:ext cx="17431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Саралау</a:t>
            </a:r>
            <a:endParaRPr lang="ru-RU" sz="32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412650"/>
              </p:ext>
            </p:extLst>
          </p:nvPr>
        </p:nvGraphicFramePr>
        <p:xfrm>
          <a:off x="395536" y="764704"/>
          <a:ext cx="8208912" cy="602322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72408"/>
                <a:gridCol w="2520280"/>
                <a:gridCol w="2016224"/>
              </a:tblGrid>
              <a:tr h="36004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 </a:t>
                      </a: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Қосымша ақпарат</a:t>
                      </a:r>
                      <a:endParaRPr lang="ru-RU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441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Дифференциация – Сіз оқушыларға көбірек қолдау көрсету үшін не істейсіз? Қабілеті жоғары оқушыларға қандай тапсырма беруді көздеп отырсыз?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Бағалау – Оқушылардың ақпаратты қаншалықты меңгергенін қалай тексересіз?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Пәнаралық байланыс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Қауіпсіздік ережелері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АКТ-мен байланыс </a:t>
                      </a:r>
                      <a:b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Құндылықтармен байланыс (тәрбиелік элемент)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441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Әр тапсырманы орындаған соң,кері байланыс жасап,қолдау көрсетіп, мадақтап отырамын.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1-тапсырма бойынша: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Барынша қолдау:</a:t>
                      </a: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Мәтіннің  дұрыс  тыңдалуына  мүмкіндік  беремін.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 деңгейдегі қолдау:</a:t>
                      </a: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Көтерілген  мәселе  бойынша  жауапты нақты,жүйелі  құрастыруына  кеңес  беремін.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Төменгі деңгейдегі қолдау:</a:t>
                      </a: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Тақырып  жайында  өз  ойларын  айтуына  ықпал  етемін.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2-тапсырма бойынша: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Барынша қолдау:</a:t>
                      </a: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Әдіс  құрылымының  орнымен  жазылуына  жетелеп  отырамын.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 деңгейдегі қолдау:</a:t>
                      </a: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Әдіс  бойынша  сөз  таптарының  қолданылуына  қолдау  көрсетемін.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Төменгі деңгейдегі қолдау:</a:t>
                      </a: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көтерілген  мәселенің  орынды  сипатталуына  мүмкіндік  жасаймын.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1-тапсырма.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Барынша</a:t>
                      </a: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қолдау көрсету</a:t>
                      </a: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Мәтінді  тыңдауын  қадағалаймын.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 қолдау көрсету: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Берілген  сұрақтар  бойынша  жауап  аламын.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Төменгі қолдау: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Тақырып  жайында  өз  ойларын  айтқызамын.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2- тапсырма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Барынша қолдау көрсету</a:t>
                      </a: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Синквейн  құрылымын  тексеремін.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 қолдау көрсету</a:t>
                      </a: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Мәтін  ішіндегі  сөз  таптарын  қадағалаймын.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Төменгі қолдау көрсету</a:t>
                      </a: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Көтерілген  мәселе  жайында  сипатталғанын  тексеремін.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Өзін-өзі  тану, психология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Психологиялық  тұрғыда  оқушылардың  өз  хоббилерін  тыңдау.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i="1" dirty="0">
                          <a:solidFill>
                            <a:srgbClr val="2976A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12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157284"/>
              </p:ext>
            </p:extLst>
          </p:nvPr>
        </p:nvGraphicFramePr>
        <p:xfrm>
          <a:off x="942109" y="1246909"/>
          <a:ext cx="7024255" cy="3657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024255"/>
              </a:tblGrid>
              <a:tr h="3463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-27315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59832" y="86669"/>
            <a:ext cx="17431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Саралау</a:t>
            </a:r>
            <a:endParaRPr lang="ru-RU" sz="32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502162"/>
              </p:ext>
            </p:extLst>
          </p:nvPr>
        </p:nvGraphicFramePr>
        <p:xfrm>
          <a:off x="395536" y="764704"/>
          <a:ext cx="8208912" cy="39909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72408"/>
                <a:gridCol w="2520280"/>
                <a:gridCol w="2016224"/>
              </a:tblGrid>
              <a:tr h="36004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 </a:t>
                      </a: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Қосымша ақпарат</a:t>
                      </a:r>
                      <a:endParaRPr lang="ru-RU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441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Дифференциация – Сіз оқушыларға көбірек қолдау көрсету үшін не істейсіз? Қабілеті жоғары оқушыларға қандай тапсырма беруді көздеп отырсыз?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Бағалау – Оқушылардың ақпаратты қаншалықты меңгергенін қалай тексересіз?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Пәнаралық байланыс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Қауіпсіздік ережелері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АКТ-мен байланыс </a:t>
                      </a:r>
                      <a:b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Құндылықтармен байланыс (тәрбиелік элемент)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441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3-тапсырма бойынша: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Барынша қолдау:</a:t>
                      </a: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Эссе  құрылымын  сақтауға  жетелеймін.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 деңгейдегі қолдау: </a:t>
                      </a: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Тілдік  нормаларын  сақтауға  жетелеймін.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Төменгі деңгейдегі қолдау: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көтерілген  мәселеден  ауытқымай  жазуына  мүмкіндік  беремін.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3- </a:t>
                      </a: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тапсырма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Барынша қолдау көрсету</a:t>
                      </a: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Эссенің  құрылымын  тексеремін.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 қолдау көрсету</a:t>
                      </a: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Тілдік  нормаларын  қадағалаймын.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Төменгі қолдау: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Эссенің  жазылуын  тексеремін.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Өзін-өзі  тану, психология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Психологиялық  тұрғыда  оқушылардың  өз  хоббилерін  тыңдау.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i="1" dirty="0">
                          <a:solidFill>
                            <a:srgbClr val="2976A4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47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-27315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12903" y="400415"/>
            <a:ext cx="31069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410" y="959413"/>
            <a:ext cx="89193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Мен  ең  алғаш  курсқа  келгенімде  көптеген  түсінбеген  сұрақтар орын  алған  болатын. Менің  мақсатым – осы курсқа  келгеннен  кейін  түсінбеген  сұрақтардың  жауабын  табу болатын. Алайда,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курстағы тренерлердің  бағыттарымен көптеген  ақпараттарды талдап, өзіме  қажетті  дүниелерді  алдым. Жаңартылған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білім беру бағдарламасының негізгі міндеті оқу мақсаты арқылы нәтижелі білімге жету екендігін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түсіндім.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Курстың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барысында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жаңартылған  білім  беру  бағдарламасына  қатысты  көптеген  әдіс-тәсілдермен  таныстым.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       Курс 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барысында  қосымша әдебиеттану,  психология, информатика  пәндерінен  сабақ  алдым. Қосымша қажетті әдістерді өзіме  түртіп  алдым</a:t>
            </a:r>
            <a:r>
              <a:rPr lang="kk-KZ" sz="2000" smtClean="0">
                <a:latin typeface="Times New Roman" pitchFamily="18" charset="0"/>
                <a:cs typeface="Times New Roman" pitchFamily="18" charset="0"/>
              </a:rPr>
              <a:t>. Оқушыға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білім беруде саралап, барынша қолдау, орташа қолдау, төмен қолдаудың  маңызды екендігін түсіндім.</a:t>
            </a: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       Болашақта сабақты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жоспарлағанда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оқу  мақсатына байланысты, сабақ  мақсатының негізінде тиімді әдіс- тәсілдерді қолданамын. Курста  алған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білімімді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жас ұрпаққа барынша жеткізуге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талпынып, өз  үлесімді  қосуға  барынша  талпынамын.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9638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4371727"/>
              </p:ext>
            </p:extLst>
          </p:nvPr>
        </p:nvGraphicFramePr>
        <p:xfrm>
          <a:off x="942109" y="1246909"/>
          <a:ext cx="7024255" cy="3657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024255"/>
              </a:tblGrid>
              <a:tr h="3463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-27315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1372964"/>
            <a:ext cx="9016379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8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Назарларыңызға</a:t>
            </a:r>
          </a:p>
          <a:p>
            <a:pPr algn="ctr"/>
            <a:r>
              <a:rPr lang="kk-KZ" sz="8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рахмет!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407893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0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Лента лицом вверх 5"/>
          <p:cNvSpPr/>
          <p:nvPr/>
        </p:nvSpPr>
        <p:spPr>
          <a:xfrm>
            <a:off x="1241583" y="73119"/>
            <a:ext cx="6929486" cy="612648"/>
          </a:xfrm>
          <a:prstGeom prst="ribbon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Оқу мақсаттары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656729668"/>
              </p:ext>
            </p:extLst>
          </p:nvPr>
        </p:nvGraphicFramePr>
        <p:xfrm>
          <a:off x="1571604" y="642918"/>
          <a:ext cx="6096000" cy="2571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3791005"/>
              </p:ext>
            </p:extLst>
          </p:nvPr>
        </p:nvGraphicFramePr>
        <p:xfrm>
          <a:off x="1055199" y="3143121"/>
          <a:ext cx="7215238" cy="3987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099035" y="4113991"/>
            <a:ext cx="221457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Барлық оқушылар</a:t>
            </a:r>
            <a:r>
              <a:rPr lang="kk-KZ" i="1" dirty="0" smtClean="0"/>
              <a:t>:</a:t>
            </a:r>
          </a:p>
          <a:p>
            <a:pPr algn="ctr"/>
            <a:r>
              <a:rPr lang="kk-KZ" dirty="0" smtClean="0"/>
              <a:t> </a:t>
            </a:r>
          </a:p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  мазмұны  негізінде  сұрақтарға  жауап  береді;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  <a:p>
            <a:pPr algn="ctr"/>
            <a:r>
              <a:rPr lang="kk-KZ" dirty="0" smtClean="0"/>
              <a:t> </a:t>
            </a: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13613" y="4156655"/>
            <a:ext cx="242889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Көпшілік оқушылар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  мәселе  бойынша  өз  ойын  ашық  сипаттай  алады;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pPr lvl="0"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06326" y="4197249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Кейбір оқушылар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Құрылымын  сақтай </a:t>
            </a:r>
          </a:p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отырып, </a:t>
            </a:r>
          </a:p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эссе  жазады;</a:t>
            </a:r>
          </a:p>
        </p:txBody>
      </p:sp>
    </p:spTree>
    <p:extLst>
      <p:ext uri="{BB962C8B-B14F-4D97-AF65-F5344CB8AC3E}">
        <p14:creationId xmlns:p14="http://schemas.microsoft.com/office/powerpoint/2010/main" val="348828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0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656677049"/>
              </p:ext>
            </p:extLst>
          </p:nvPr>
        </p:nvGraphicFramePr>
        <p:xfrm>
          <a:off x="-252536" y="1340768"/>
          <a:ext cx="8856984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481081362"/>
              </p:ext>
            </p:extLst>
          </p:nvPr>
        </p:nvGraphicFramePr>
        <p:xfrm>
          <a:off x="-252536" y="1484784"/>
          <a:ext cx="8856984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Лента лицом вверх 7"/>
          <p:cNvSpPr/>
          <p:nvPr/>
        </p:nvSpPr>
        <p:spPr>
          <a:xfrm>
            <a:off x="683568" y="260648"/>
            <a:ext cx="8064896" cy="890111"/>
          </a:xfrm>
          <a:prstGeom prst="ribbon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Бағалау  критерийлері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15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50198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0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428596" y="214290"/>
            <a:ext cx="8229600" cy="9286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4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Белсенді әдіс-тәсілдер</a:t>
            </a:r>
            <a:endParaRPr lang="ru-RU" sz="48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3997174848"/>
              </p:ext>
            </p:extLst>
          </p:nvPr>
        </p:nvGraphicFramePr>
        <p:xfrm>
          <a:off x="-684584" y="1142984"/>
          <a:ext cx="10773080" cy="5526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5026676" y="2498820"/>
            <a:ext cx="2709803" cy="1011547"/>
            <a:chOff x="5616625" y="125780"/>
            <a:chExt cx="2709803" cy="1011547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5616625" y="125780"/>
              <a:ext cx="2709803" cy="101154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5666005" y="175160"/>
              <a:ext cx="2611043" cy="9127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000" b="1" i="1" kern="1200" dirty="0" smtClean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«</a:t>
              </a:r>
              <a:r>
                <a:rPr lang="kk-KZ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Қол  шапалақтау</a:t>
              </a:r>
              <a:r>
                <a:rPr lang="kk-KZ" sz="2000" b="1" i="1" kern="1200" dirty="0" smtClean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000" b="1" i="1" kern="1200" dirty="0" smtClean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 әдісі</a:t>
              </a:r>
              <a:endParaRPr lang="ru-RU" sz="2800" b="1" i="1" kern="1200" dirty="0"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1452369" y="2516212"/>
            <a:ext cx="2848471" cy="945297"/>
            <a:chOff x="2232239" y="197788"/>
            <a:chExt cx="2848471" cy="945297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2232239" y="197788"/>
              <a:ext cx="2848471" cy="94529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78385" y="243934"/>
              <a:ext cx="2756179" cy="8530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b="1" i="1" kern="1200" dirty="0" smtClean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kk-KZ" sz="2400" b="1" i="1" dirty="0" smtClean="0">
                  <a:latin typeface="Times New Roman" pitchFamily="18" charset="0"/>
                  <a:cs typeface="Times New Roman" pitchFamily="18" charset="0"/>
                </a:rPr>
                <a:t>3,2,1</a:t>
              </a:r>
              <a:r>
                <a:rPr lang="kk-KZ" sz="2400" b="1" i="1" kern="1200" dirty="0" smtClean="0">
                  <a:latin typeface="Times New Roman" pitchFamily="18" charset="0"/>
                  <a:cs typeface="Times New Roman" pitchFamily="18" charset="0"/>
                </a:rPr>
                <a:t>”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2400" b="1" i="1" kern="1200" dirty="0" smtClean="0">
                  <a:latin typeface="Times New Roman" pitchFamily="18" charset="0"/>
                  <a:cs typeface="Times New Roman" pitchFamily="18" charset="0"/>
                </a:rPr>
                <a:t> әдісі</a:t>
              </a:r>
              <a:endParaRPr lang="ru-RU" sz="2400" b="1" i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425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114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0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428596" y="214290"/>
            <a:ext cx="8229600" cy="9286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4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«Түймедақ»  әдісі  бойынша  оқушыларды  топқа  бөлу.</a:t>
            </a:r>
            <a:endParaRPr lang="ru-RU" sz="48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2940510" cy="301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17032"/>
            <a:ext cx="2940510" cy="301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686" y="1412776"/>
            <a:ext cx="2940510" cy="301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717032"/>
            <a:ext cx="2940510" cy="301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277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0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99318" y="332656"/>
            <a:ext cx="6360267" cy="18774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  жұмысын  тексеру</a:t>
            </a:r>
          </a:p>
          <a:p>
            <a:pPr algn="ctr"/>
            <a:r>
              <a:rPr lang="kk-KZ" sz="4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(Өз  хоббилерін  көрсетеді)</a:t>
            </a:r>
          </a:p>
          <a:p>
            <a:endParaRPr lang="ru-RU" sz="3600" dirty="0"/>
          </a:p>
        </p:txBody>
      </p:sp>
      <p:pic>
        <p:nvPicPr>
          <p:cNvPr id="15" name="Рисунок 14" descr="Картинки по запросу &quot;хобби&quo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4"/>
            <a:ext cx="8352928" cy="4824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385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0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 descr="Картинки по запросу &quot;ойлану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9" y="2256621"/>
            <a:ext cx="1976223" cy="23720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67139" y="183316"/>
            <a:ext cx="740972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«Маңыздылық  пирамидасы»  </a:t>
            </a:r>
          </a:p>
          <a:p>
            <a:pPr algn="ctr"/>
            <a:r>
              <a:rPr lang="kk-KZ" sz="4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әдісі  бойынша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9571" y="1503365"/>
            <a:ext cx="77048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тыңдалған  мәтін  мазмұны  желісінде  негізгі  ақпаратты  анықтай  отырып, оқушылар  топ  бойынша  берілген  сұрақтарға  жауап  іздейді, әрі  тірек  сөздерді  табады.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60271" y="2657827"/>
            <a:ext cx="69807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Хобби  деген  сөз  қандай  мағынаны  білдіреді?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  не  үшін  хоббимен  айналысады?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  айтылған  ұлы  адамдардың  есімі, істеген  ісі  сендерге  таныс па?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67138" y="4668426"/>
            <a:ext cx="22501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5187837"/>
            <a:ext cx="6371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  мәселені  анықтайды;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 сұрақтарға  жауап  береді;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Тірек  сөздерді  табады.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6388166"/>
            <a:ext cx="8367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  бағалау: Оқушылар қол  шапалақтау арқылы бағалайды.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8492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0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27232" y="186523"/>
            <a:ext cx="71769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«Синквейн»  әдісі  бойынша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67137" y="4516378"/>
            <a:ext cx="22501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2701" y="5042899"/>
            <a:ext cx="6371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  мәселенің  мазмұнын  түсінеді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  сипаттап  жазады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Сөз  таптарын  орнымен  қолданады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8809" y="894409"/>
            <a:ext cx="86347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(бес  жолды  өлең)   арқылы  көтерілген  мәселені  сипаттап  жазады</a:t>
            </a:r>
            <a:r>
              <a:rPr lang="kk-KZ" dirty="0"/>
              <a:t>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75856" y="1343262"/>
            <a:ext cx="56369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Зат  есім</a:t>
            </a:r>
          </a:p>
          <a:p>
            <a:endParaRPr lang="kk-KZ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354593" y="1888992"/>
            <a:ext cx="2349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rgbClr val="005C2A"/>
                </a:solidFill>
                <a:latin typeface="Times New Roman" pitchFamily="18" charset="0"/>
                <a:cs typeface="Times New Roman" pitchFamily="18" charset="0"/>
              </a:rPr>
              <a:t>Сын   есім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019355" y="1943426"/>
            <a:ext cx="2349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rgbClr val="005C2A"/>
                </a:solidFill>
                <a:latin typeface="Times New Roman" pitchFamily="18" charset="0"/>
                <a:cs typeface="Times New Roman" pitchFamily="18" charset="0"/>
              </a:rPr>
              <a:t>Сын   есім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156063" y="2543591"/>
            <a:ext cx="1672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Етістік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634730" y="2537946"/>
            <a:ext cx="1672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Етістік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148055" y="2593818"/>
            <a:ext cx="1672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Етістік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10132" y="3172792"/>
            <a:ext cx="73237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Төрт  сөзден  тұратын  бір  сөйлем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0" y="3819121"/>
            <a:ext cx="92999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Тақырып  мәнін  ашатын  бір  синоним  сөз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680" y="6264332"/>
            <a:ext cx="9289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  бағалау: Оқушылар 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  бармақ 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бағалайды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09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4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9459" r="27544" b="73449"/>
          <a:stretch/>
        </p:blipFill>
        <p:spPr bwMode="auto">
          <a:xfrm>
            <a:off x="0" y="0"/>
            <a:ext cx="9144000" cy="6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764" y="908720"/>
            <a:ext cx="8820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 желісі  бойынша  эссе  құрылымын  сақтай  отырып,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Менің  жаныма  жақын  ісім»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атты  тақырыпта  эссе  жазады.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(70-80 сөз)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45443" y="200834"/>
            <a:ext cx="32653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  жұмыс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100722"/>
            <a:ext cx="23374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Бөлімдері: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292" name="Picture 4" descr="http://kzref.org/sabati-tairibi-4-bolim-januarlar-elemi-men-osimdikter-dniesi-7/56143_html_3478fbf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7544" y="2785459"/>
            <a:ext cx="7696829" cy="2294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67" t="16575" r="46956" b="80498"/>
          <a:stretch/>
        </p:blipFill>
        <p:spPr bwMode="auto">
          <a:xfrm>
            <a:off x="161764" y="3018971"/>
            <a:ext cx="2493043" cy="1178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61764" y="3146784"/>
            <a:ext cx="24032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І. Кіріспе  бөлім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15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17" t="18484" r="38855" b="78908"/>
          <a:stretch/>
        </p:blipFill>
        <p:spPr bwMode="auto">
          <a:xfrm>
            <a:off x="3135086" y="3608449"/>
            <a:ext cx="2133600" cy="1050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915815" y="3672102"/>
            <a:ext cx="25141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ІІ. Негізгі  бөлім</a:t>
            </a:r>
            <a:endParaRPr lang="ru-RU" sz="2400" dirty="0">
              <a:solidFill>
                <a:srgbClr val="FF0066"/>
              </a:solidFill>
            </a:endParaRPr>
          </a:p>
        </p:txBody>
      </p:sp>
      <p:pic>
        <p:nvPicPr>
          <p:cNvPr id="16" name="Picture 6" descr="Картинки по запросу &quot;фиолетовый экран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43" t="19788" r="31314" b="78295"/>
          <a:stretch/>
        </p:blipFill>
        <p:spPr bwMode="auto">
          <a:xfrm>
            <a:off x="5747656" y="4133768"/>
            <a:ext cx="2104573" cy="772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5542876" y="4133768"/>
            <a:ext cx="25141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ІІ. Қорытынды   бөлім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4335" y="4703155"/>
            <a:ext cx="22501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2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983" y="5226375"/>
            <a:ext cx="89822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эссе құрылымын сақтайды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тақырыптан ауытқымайды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орфографиялық  норманы  сақтап, эссе  жазады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  бағалау: Оқушылар 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стикерлер  (екі  жұлдыз,бір  тілек  арқылы)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бағалайды.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42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799</Words>
  <Application>Microsoft Office PowerPoint</Application>
  <PresentationFormat>Экран (4:3)</PresentationFormat>
  <Paragraphs>164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admin</cp:lastModifiedBy>
  <cp:revision>32</cp:revision>
  <dcterms:created xsi:type="dcterms:W3CDTF">2020-03-03T13:26:25Z</dcterms:created>
  <dcterms:modified xsi:type="dcterms:W3CDTF">2020-03-04T09:57:10Z</dcterms:modified>
</cp:coreProperties>
</file>