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7" r:id="rId4"/>
    <p:sldId id="268" r:id="rId5"/>
    <p:sldId id="257" r:id="rId6"/>
    <p:sldId id="269" r:id="rId7"/>
    <p:sldId id="259" r:id="rId8"/>
    <p:sldId id="270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552728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>
                <a:solidFill>
                  <a:srgbClr val="FF0000"/>
                </a:solidFill>
              </a:rPr>
              <a:t>Welcome to my Kazakhstan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Aim: To </a:t>
            </a:r>
            <a:r>
              <a:rPr lang="en-US" sz="3100" b="1" dirty="0"/>
              <a:t>talk about Kazakhstan culture in English</a:t>
            </a:r>
            <a:r>
              <a:rPr lang="en-US" sz="3100" b="1" dirty="0" smtClean="0"/>
              <a:t>.</a:t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Lesson </a:t>
            </a:r>
            <a:r>
              <a:rPr lang="en-US" sz="3100" b="1" dirty="0" smtClean="0"/>
              <a:t>objectives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All learners will be able to</a:t>
            </a:r>
            <a:r>
              <a:rPr lang="en-US" sz="3100" b="1" dirty="0" smtClean="0"/>
              <a:t>: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1.L1 recognize short instructions for basic classroom routines spoken slowly and distinctly with support</a:t>
            </a:r>
            <a:br>
              <a:rPr lang="en-US" sz="3100" b="1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1.S3 pronounce basic words and expressions intelligibly with support</a:t>
            </a:r>
            <a:br>
              <a:rPr lang="en-US" sz="3100" b="1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1. UE1 use there is / there are to make short statements and ask questions with support</a:t>
            </a:r>
            <a:br>
              <a:rPr lang="en-US" sz="3100" b="1" dirty="0"/>
            </a:br>
            <a:endParaRPr lang="ru-RU" sz="3100" b="1" dirty="0"/>
          </a:p>
        </p:txBody>
      </p:sp>
    </p:spTree>
    <p:extLst>
      <p:ext uri="{BB962C8B-B14F-4D97-AF65-F5344CB8AC3E}">
        <p14:creationId xmlns:p14="http://schemas.microsoft.com/office/powerpoint/2010/main" val="38502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22"/>
    </mc:Choice>
    <mc:Fallback xmlns="">
      <p:transition spd="slow" advTm="3632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96944" cy="6480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404664"/>
            <a:ext cx="2755404" cy="481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Unit 7. All about my world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p.88-89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967335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1.Listen</a:t>
            </a:r>
            <a:r>
              <a:rPr lang="en-US" sz="2400" b="1" dirty="0">
                <a:solidFill>
                  <a:prstClr val="black"/>
                </a:solidFill>
              </a:rPr>
              <a:t>, point and read.</a:t>
            </a:r>
            <a:endParaRPr lang="en-US" sz="2400" b="1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This </a:t>
            </a:r>
            <a:r>
              <a:rPr lang="en-US" sz="2800" b="1" dirty="0">
                <a:solidFill>
                  <a:prstClr val="black"/>
                </a:solidFill>
              </a:rPr>
              <a:t>is my country, Kazakhstan.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Kazakhstan is a very big country! The president of Kazakhstan is </a:t>
            </a:r>
            <a:r>
              <a:rPr lang="en-US" sz="2800" b="1" dirty="0" err="1">
                <a:solidFill>
                  <a:prstClr val="black"/>
                </a:solidFill>
              </a:rPr>
              <a:t>Nursultan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Nazarbaev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1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76"/>
    </mc:Choice>
    <mc:Fallback xmlns="">
      <p:transition spd="slow" advTm="299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6624736"/>
          </a:xfrm>
        </p:spPr>
        <p:txBody>
          <a:bodyPr/>
          <a:lstStyle/>
          <a:p>
            <a:r>
              <a:rPr lang="en-US" dirty="0">
                <a:latin typeface="Roboto"/>
              </a:rPr>
              <a:t>1. Listen, point and read.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08720"/>
            <a:ext cx="399644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292494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This is my flag! It's a </a:t>
            </a:r>
            <a:r>
              <a:rPr lang="en-US" sz="2800" b="1" dirty="0">
                <a:solidFill>
                  <a:srgbClr val="00B0F0"/>
                </a:solidFill>
              </a:rPr>
              <a:t>blue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FF00"/>
                </a:solidFill>
              </a:rPr>
              <a:t>yellow.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2"/>
    </mc:Choice>
    <mc:Fallback xmlns="">
      <p:transition spd="slow" advTm="962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3284984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This </a:t>
            </a:r>
            <a:r>
              <a:rPr lang="en-US" sz="2800" b="1" dirty="0">
                <a:solidFill>
                  <a:srgbClr val="7030A0"/>
                </a:solidFill>
              </a:rPr>
              <a:t>is </a:t>
            </a:r>
            <a:r>
              <a:rPr lang="en-US" sz="2800" b="1" dirty="0" smtClean="0">
                <a:solidFill>
                  <a:srgbClr val="7030A0"/>
                </a:solidFill>
              </a:rPr>
              <a:t>Astana! </a:t>
            </a:r>
            <a:r>
              <a:rPr lang="en-US" sz="2800" b="1" dirty="0">
                <a:solidFill>
                  <a:srgbClr val="7030A0"/>
                </a:solidFill>
              </a:rPr>
              <a:t>It is the </a:t>
            </a:r>
            <a:r>
              <a:rPr lang="en-US" sz="2800" b="1" dirty="0" smtClean="0">
                <a:solidFill>
                  <a:srgbClr val="7030A0"/>
                </a:solidFill>
              </a:rPr>
              <a:t>capital city of </a:t>
            </a:r>
            <a:r>
              <a:rPr lang="en-US" sz="2800" b="1" dirty="0">
                <a:solidFill>
                  <a:srgbClr val="7030A0"/>
                </a:solidFill>
              </a:rPr>
              <a:t>Kazakhstan.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9"/>
    </mc:Choice>
    <mc:Fallback xmlns="">
      <p:transition spd="slow" advTm="117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417646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764704"/>
            <a:ext cx="3888432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 people of  Kazakhstan are from many cultures. We are live happily together</a:t>
            </a:r>
            <a:r>
              <a:rPr lang="en-US" sz="2800" b="1" dirty="0" smtClean="0">
                <a:solidFill>
                  <a:schemeClr val="tx1"/>
                </a:solidFill>
              </a:rPr>
              <a:t>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7"/>
    </mc:Choice>
    <mc:Fallback xmlns="">
      <p:transition spd="slow" advTm="153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29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427984" cy="2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140968"/>
            <a:ext cx="4248472" cy="3435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Kazakhstan is a very beautiful country with lots of rivers, mountains and lakes.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85" y="3140968"/>
            <a:ext cx="4374811" cy="345638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425868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There are a lot of things to see in Kazakhstan! This is Gorki Park in Almaty.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34"/>
    </mc:Choice>
    <mc:Fallback xmlns="">
      <p:transition spd="slow" advTm="3463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" y="-29220"/>
            <a:ext cx="9036496" cy="659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order to build positive </a:t>
            </a:r>
            <a:r>
              <a:rPr lang="en-US" sz="2000" b="1" dirty="0" smtClean="0"/>
              <a:t>atmosphere, </a:t>
            </a:r>
            <a:r>
              <a:rPr lang="en-US" sz="2000" b="1" dirty="0"/>
              <a:t>learners will draw their handhold and write their wishes on </a:t>
            </a:r>
            <a:r>
              <a:rPr lang="en-US" sz="2000" b="1" dirty="0" err="1" smtClean="0"/>
              <a:t>it.F.e</a:t>
            </a:r>
            <a:r>
              <a:rPr lang="en-US" sz="2000" b="1" dirty="0"/>
              <a:t>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400506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 am a patriot of Kazakhstan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048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69"/>
    </mc:Choice>
    <mc:Fallback xmlns="">
      <p:transition spd="slow" advTm="2916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5698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New words:</a:t>
            </a:r>
            <a:r>
              <a:rPr lang="kk-KZ" sz="4000" b="1" dirty="0" smtClean="0"/>
              <a:t>Жаңа сөздер</a:t>
            </a:r>
            <a:endParaRPr lang="en-US" sz="4000" b="1" dirty="0" smtClean="0"/>
          </a:p>
          <a:p>
            <a:r>
              <a:rPr lang="en-US" sz="4000" b="1" dirty="0" smtClean="0"/>
              <a:t>Country</a:t>
            </a:r>
            <a:r>
              <a:rPr lang="ru-RU" sz="4000" b="1" dirty="0" smtClean="0"/>
              <a:t>(кантри)</a:t>
            </a:r>
            <a:r>
              <a:rPr lang="en-US" sz="4000" b="1" dirty="0" smtClean="0"/>
              <a:t> – e</a:t>
            </a:r>
            <a:r>
              <a:rPr lang="ru-RU" sz="4000" b="1" dirty="0" smtClean="0"/>
              <a:t>л </a:t>
            </a:r>
            <a:endParaRPr lang="en-US" sz="4000" b="1" dirty="0" smtClean="0"/>
          </a:p>
          <a:p>
            <a:r>
              <a:rPr lang="en-US" sz="4000" b="1" dirty="0" smtClean="0"/>
              <a:t>Capital city</a:t>
            </a:r>
            <a:r>
              <a:rPr lang="ru-RU" sz="4000" b="1" dirty="0" smtClean="0"/>
              <a:t>(к</a:t>
            </a:r>
            <a:r>
              <a:rPr lang="kk-KZ" sz="4000" b="1" dirty="0" smtClean="0"/>
              <a:t>әпитал сити</a:t>
            </a:r>
            <a:r>
              <a:rPr lang="ru-RU" sz="4000" b="1" dirty="0" smtClean="0"/>
              <a:t>)</a:t>
            </a:r>
            <a:r>
              <a:rPr lang="en-US" sz="4000" b="1" dirty="0" smtClean="0"/>
              <a:t> – </a:t>
            </a:r>
            <a:r>
              <a:rPr lang="kk-KZ" sz="4000" b="1" dirty="0" smtClean="0"/>
              <a:t>бас қала</a:t>
            </a:r>
            <a:endParaRPr lang="en-US" sz="4000" b="1" dirty="0" smtClean="0"/>
          </a:p>
          <a:p>
            <a:r>
              <a:rPr lang="en-US" sz="4000" b="1" dirty="0" smtClean="0"/>
              <a:t>People</a:t>
            </a:r>
            <a:r>
              <a:rPr lang="ru-RU" sz="4000" b="1" dirty="0" smtClean="0"/>
              <a:t>(</a:t>
            </a:r>
            <a:r>
              <a:rPr lang="ru-RU" sz="4000" b="1" dirty="0" err="1" smtClean="0"/>
              <a:t>пиипл</a:t>
            </a:r>
            <a:r>
              <a:rPr lang="ru-RU" sz="4000" b="1" dirty="0" smtClean="0"/>
              <a:t>)</a:t>
            </a:r>
            <a:r>
              <a:rPr lang="kk-KZ" sz="4000" b="1" dirty="0" smtClean="0"/>
              <a:t> – адамдар</a:t>
            </a:r>
            <a:endParaRPr lang="en-US" sz="4000" b="1" dirty="0" smtClean="0"/>
          </a:p>
          <a:p>
            <a:r>
              <a:rPr lang="en-US" sz="4000" b="1" dirty="0" smtClean="0"/>
              <a:t>Culture</a:t>
            </a:r>
            <a:r>
              <a:rPr lang="ru-RU" sz="4000" b="1" dirty="0" smtClean="0"/>
              <a:t>(</a:t>
            </a:r>
            <a:r>
              <a:rPr lang="ru-RU" sz="4000" b="1" dirty="0" err="1" smtClean="0"/>
              <a:t>калтшэ</a:t>
            </a:r>
            <a:r>
              <a:rPr lang="ru-RU" sz="4000" b="1" dirty="0" smtClean="0"/>
              <a:t>)</a:t>
            </a:r>
            <a:r>
              <a:rPr lang="kk-KZ" sz="4000" b="1" dirty="0" smtClean="0"/>
              <a:t> – </a:t>
            </a:r>
            <a:r>
              <a:rPr lang="kk-KZ" sz="4000" b="1" dirty="0"/>
              <a:t>мәдениет</a:t>
            </a:r>
            <a:endParaRPr lang="en-US" sz="4000" b="1" dirty="0" smtClean="0"/>
          </a:p>
          <a:p>
            <a:r>
              <a:rPr lang="en-US" sz="4000" b="1" dirty="0" smtClean="0"/>
              <a:t>River</a:t>
            </a:r>
            <a:r>
              <a:rPr lang="en-US" sz="4000" b="1" u="sng" dirty="0" smtClean="0"/>
              <a:t>s</a:t>
            </a:r>
            <a:r>
              <a:rPr lang="ru-RU" sz="4000" b="1" dirty="0" smtClean="0"/>
              <a:t>(</a:t>
            </a:r>
            <a:r>
              <a:rPr lang="ru-RU" sz="4000" b="1" dirty="0" err="1" smtClean="0"/>
              <a:t>ривэс</a:t>
            </a:r>
            <a:r>
              <a:rPr lang="ru-RU" sz="4000" b="1" u="sng" dirty="0" smtClean="0"/>
              <a:t>)</a:t>
            </a:r>
            <a:r>
              <a:rPr lang="en-US" sz="4000" b="1" dirty="0" smtClean="0"/>
              <a:t> – </a:t>
            </a:r>
            <a:r>
              <a:rPr lang="kk-KZ" sz="4000" b="1" dirty="0" smtClean="0"/>
              <a:t>өзен</a:t>
            </a:r>
            <a:r>
              <a:rPr lang="kk-KZ" sz="4000" b="1" u="sng" dirty="0" smtClean="0"/>
              <a:t>дер</a:t>
            </a:r>
            <a:endParaRPr lang="en-US" sz="4000" b="1" u="sng" dirty="0" smtClean="0"/>
          </a:p>
          <a:p>
            <a:r>
              <a:rPr lang="en-US" sz="4000" b="1" dirty="0" smtClean="0"/>
              <a:t>Mountain</a:t>
            </a:r>
            <a:r>
              <a:rPr lang="en-US" sz="4000" b="1" u="sng" dirty="0" smtClean="0"/>
              <a:t>s</a:t>
            </a:r>
            <a:r>
              <a:rPr lang="ru-RU" sz="4000" b="1" dirty="0" smtClean="0"/>
              <a:t>(</a:t>
            </a:r>
            <a:r>
              <a:rPr lang="ru-RU" sz="4000" b="1" dirty="0" err="1" smtClean="0"/>
              <a:t>маунтинс</a:t>
            </a:r>
            <a:r>
              <a:rPr lang="ru-RU" sz="4000" b="1" u="sng" dirty="0" smtClean="0"/>
              <a:t>)</a:t>
            </a:r>
            <a:r>
              <a:rPr lang="en-US" sz="4000" b="1" dirty="0" smtClean="0"/>
              <a:t> </a:t>
            </a:r>
            <a:r>
              <a:rPr lang="kk-KZ" sz="4000" b="1" dirty="0" smtClean="0"/>
              <a:t>– тау</a:t>
            </a:r>
            <a:r>
              <a:rPr lang="kk-KZ" sz="4000" b="1" u="sng" dirty="0" smtClean="0"/>
              <a:t>лар</a:t>
            </a:r>
            <a:r>
              <a:rPr lang="kk-KZ" sz="4000" b="1" dirty="0" smtClean="0"/>
              <a:t> </a:t>
            </a:r>
            <a:endParaRPr lang="en-US" sz="4000" b="1" dirty="0"/>
          </a:p>
          <a:p>
            <a:r>
              <a:rPr lang="en-US" sz="4000" b="1" dirty="0" smtClean="0"/>
              <a:t>Lake</a:t>
            </a:r>
            <a:r>
              <a:rPr lang="en-US" sz="4000" b="1" u="sng" dirty="0" smtClean="0"/>
              <a:t>s</a:t>
            </a:r>
            <a:r>
              <a:rPr lang="ru-RU" sz="4000" b="1" dirty="0" smtClean="0"/>
              <a:t>(</a:t>
            </a:r>
            <a:r>
              <a:rPr lang="ru-RU" sz="4000" b="1" dirty="0" err="1" smtClean="0"/>
              <a:t>лейк</a:t>
            </a:r>
            <a:r>
              <a:rPr lang="en-US" sz="4000" b="1" dirty="0" smtClean="0"/>
              <a:t>c)</a:t>
            </a:r>
            <a:r>
              <a:rPr lang="kk-KZ" sz="4000" b="1" dirty="0" smtClean="0"/>
              <a:t>– көл</a:t>
            </a:r>
            <a:r>
              <a:rPr lang="kk-KZ" sz="4000" b="1" u="sng" dirty="0" smtClean="0"/>
              <a:t>дер</a:t>
            </a:r>
            <a:endParaRPr lang="en-US" sz="4000" b="1" u="sng" dirty="0" smtClean="0"/>
          </a:p>
          <a:p>
            <a:endParaRPr lang="en-US" sz="32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7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83"/>
    </mc:Choice>
    <mc:Fallback xmlns="">
      <p:transition spd="slow" advTm="3858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Home task: </a:t>
            </a:r>
            <a:endParaRPr lang="kk-KZ" sz="3600" b="1" dirty="0" smtClean="0"/>
          </a:p>
          <a:p>
            <a:r>
              <a:rPr lang="en-US" sz="3600" b="1" dirty="0" smtClean="0"/>
              <a:t>Answer </a:t>
            </a:r>
            <a:r>
              <a:rPr lang="en-US" sz="3600" b="1" dirty="0"/>
              <a:t>the questions. (</a:t>
            </a:r>
            <a:r>
              <a:rPr lang="en-US" sz="3600" b="1" dirty="0" err="1"/>
              <a:t>сұрақтарға</a:t>
            </a:r>
            <a:r>
              <a:rPr lang="en-US" sz="3600" b="1" dirty="0"/>
              <a:t> </a:t>
            </a:r>
            <a:r>
              <a:rPr lang="en-US" sz="3600" b="1" dirty="0" err="1"/>
              <a:t>жауап</a:t>
            </a:r>
            <a:r>
              <a:rPr lang="en-US" sz="3600" b="1" dirty="0"/>
              <a:t> </a:t>
            </a:r>
            <a:r>
              <a:rPr lang="en-US" sz="3600" b="1" dirty="0" err="1"/>
              <a:t>береміз</a:t>
            </a:r>
            <a:r>
              <a:rPr lang="en-US" sz="3600" b="1" dirty="0"/>
              <a:t>) </a:t>
            </a:r>
          </a:p>
          <a:p>
            <a:r>
              <a:rPr lang="en-US" sz="3600" b="1" dirty="0"/>
              <a:t>1.What country is this? </a:t>
            </a:r>
          </a:p>
          <a:p>
            <a:r>
              <a:rPr lang="en-US" sz="3600" b="1" dirty="0"/>
              <a:t>2.What is the capital city of Kazakhstan?</a:t>
            </a:r>
          </a:p>
          <a:p>
            <a:r>
              <a:rPr lang="en-US" sz="3600" b="1" dirty="0"/>
              <a:t>3.Which cities do you know?</a:t>
            </a:r>
          </a:p>
          <a:p>
            <a:r>
              <a:rPr lang="en-US" sz="3600" b="1" dirty="0"/>
              <a:t>4. Who is the president of Kazakhstan</a:t>
            </a:r>
            <a:r>
              <a:rPr lang="en-US" sz="3600" b="1" dirty="0" smtClean="0"/>
              <a:t>?</a:t>
            </a:r>
            <a:endParaRPr lang="kk-KZ" sz="3600" b="1" dirty="0" smtClean="0"/>
          </a:p>
          <a:p>
            <a:endParaRPr lang="kk-KZ" sz="3600" b="1" dirty="0" smtClean="0"/>
          </a:p>
          <a:p>
            <a:r>
              <a:rPr lang="en-US" sz="3600" b="1" dirty="0" smtClean="0"/>
              <a:t>Learn by heart new words</a:t>
            </a:r>
            <a:r>
              <a:rPr lang="kk-KZ" sz="3600" b="1" dirty="0"/>
              <a:t> </a:t>
            </a:r>
            <a:r>
              <a:rPr lang="en-US" sz="3600" b="1" dirty="0" smtClean="0"/>
              <a:t>(</a:t>
            </a:r>
            <a:r>
              <a:rPr lang="kk-KZ" sz="3600" b="1" dirty="0" smtClean="0"/>
              <a:t>жаңа сөздерді жаттау</a:t>
            </a:r>
            <a:r>
              <a:rPr lang="en-US" sz="3600" b="1" dirty="0" smtClean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6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8"/>
    </mc:Choice>
    <mc:Fallback xmlns="">
      <p:transition spd="slow" advTm="17128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839</TotalTime>
  <Words>236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Бумажная</vt:lpstr>
      <vt:lpstr>Базовая</vt:lpstr>
      <vt:lpstr> Welcome to my Kazakhstan  Aim: To talk about Kazakhstan culture in English.  Lesson objectives All learners will be able to: 1.L1 recognize short instructions for basic classroom routines spoken slowly and distinctly with support  1.S3 pronounce basic words and expressions intelligibly with support  1. UE1 use there is / there are to make short statements and ask questions with support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асус</dc:creator>
  <cp:lastModifiedBy>Пользователь Windows</cp:lastModifiedBy>
  <cp:revision>43</cp:revision>
  <dcterms:created xsi:type="dcterms:W3CDTF">2020-03-31T19:45:14Z</dcterms:created>
  <dcterms:modified xsi:type="dcterms:W3CDTF">2020-04-28T12:47:09Z</dcterms:modified>
</cp:coreProperties>
</file>