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72" r:id="rId2"/>
    <p:sldId id="289" r:id="rId3"/>
    <p:sldId id="261" r:id="rId4"/>
    <p:sldId id="260" r:id="rId5"/>
    <p:sldId id="257" r:id="rId6"/>
    <p:sldId id="258" r:id="rId7"/>
    <p:sldId id="259" r:id="rId8"/>
    <p:sldId id="271" r:id="rId9"/>
    <p:sldId id="290" r:id="rId10"/>
    <p:sldId id="291" r:id="rId11"/>
    <p:sldId id="292" r:id="rId12"/>
    <p:sldId id="293" r:id="rId13"/>
    <p:sldId id="295" r:id="rId14"/>
    <p:sldId id="288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ECFF"/>
    <a:srgbClr val="ADFD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135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4842C-3BAD-4C12-9AEB-7C392FC82EDD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7D7B5-B460-4086-8AEA-870A0E3B0A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5016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4842C-3BAD-4C12-9AEB-7C392FC82EDD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7D7B5-B460-4086-8AEA-870A0E3B0A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5560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4842C-3BAD-4C12-9AEB-7C392FC82EDD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7D7B5-B460-4086-8AEA-870A0E3B0A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99585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4842C-3BAD-4C12-9AEB-7C392FC82EDD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7D7B5-B460-4086-8AEA-870A0E3B0A12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119306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4842C-3BAD-4C12-9AEB-7C392FC82EDD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7D7B5-B460-4086-8AEA-870A0E3B0A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963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4842C-3BAD-4C12-9AEB-7C392FC82EDD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7D7B5-B460-4086-8AEA-870A0E3B0A12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006999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4842C-3BAD-4C12-9AEB-7C392FC82EDD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7D7B5-B460-4086-8AEA-870A0E3B0A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12991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4842C-3BAD-4C12-9AEB-7C392FC82EDD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7D7B5-B460-4086-8AEA-870A0E3B0A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90890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4842C-3BAD-4C12-9AEB-7C392FC82EDD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7D7B5-B460-4086-8AEA-870A0E3B0A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1268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4842C-3BAD-4C12-9AEB-7C392FC82EDD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7D7B5-B460-4086-8AEA-870A0E3B0A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94768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4842C-3BAD-4C12-9AEB-7C392FC82EDD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7D7B5-B460-4086-8AEA-870A0E3B0A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35758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4842C-3BAD-4C12-9AEB-7C392FC82EDD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7D7B5-B460-4086-8AEA-870A0E3B0A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99410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4842C-3BAD-4C12-9AEB-7C392FC82EDD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7D7B5-B460-4086-8AEA-870A0E3B0A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8935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4842C-3BAD-4C12-9AEB-7C392FC82EDD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7D7B5-B460-4086-8AEA-870A0E3B0A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9535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4842C-3BAD-4C12-9AEB-7C392FC82EDD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7D7B5-B460-4086-8AEA-870A0E3B0A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8273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4842C-3BAD-4C12-9AEB-7C392FC82EDD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7D7B5-B460-4086-8AEA-870A0E3B0A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42328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4842C-3BAD-4C12-9AEB-7C392FC82EDD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7D7B5-B460-4086-8AEA-870A0E3B0A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6249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alphaModFix amt="99000"/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254842C-3BAD-4C12-9AEB-7C392FC82EDD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83E7D7B5-B460-4086-8AEA-870A0E3B0A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039831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  <p:sldLayoutId id="214748374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3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3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3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4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3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4">
            <a:alphaModFix amt="65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640B82C-0CF1-4474-A38C-75C79ED2D76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319" t="24287" r="36087" b="22869"/>
          <a:stretch/>
        </p:blipFill>
        <p:spPr>
          <a:xfrm>
            <a:off x="397565" y="583095"/>
            <a:ext cx="8150087" cy="5645427"/>
          </a:xfrm>
          <a:prstGeom prst="rect">
            <a:avLst/>
          </a:prstGeom>
        </p:spPr>
      </p:pic>
      <p:pic>
        <p:nvPicPr>
          <p:cNvPr id="4" name="Записанный звук">
            <a:hlinkClick r:id="" action="ppaction://media"/>
            <a:extLst>
              <a:ext uri="{FF2B5EF4-FFF2-40B4-BE49-F238E27FC236}">
                <a16:creationId xmlns:a16="http://schemas.microsoft.com/office/drawing/2014/main" id="{A0759DA0-E022-4A54-A09D-CD33D6E0DC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2765" y="17227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490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03B8D3E-1587-4069-912C-85208DA2D7C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333" t="23513" r="44348" b="4825"/>
          <a:stretch/>
        </p:blipFill>
        <p:spPr>
          <a:xfrm>
            <a:off x="477078" y="556591"/>
            <a:ext cx="8242852" cy="5950226"/>
          </a:xfrm>
          <a:prstGeom prst="rect">
            <a:avLst/>
          </a:prstGeom>
        </p:spPr>
      </p:pic>
      <p:pic>
        <p:nvPicPr>
          <p:cNvPr id="6" name="Записанный звук">
            <a:hlinkClick r:id="" action="ppaction://media"/>
            <a:extLst>
              <a:ext uri="{FF2B5EF4-FFF2-40B4-BE49-F238E27FC236}">
                <a16:creationId xmlns:a16="http://schemas.microsoft.com/office/drawing/2014/main" id="{6C615F8F-BBA9-4562-9B67-6D57B42B64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72278" y="4638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434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06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EBD018-626C-4341-85C4-86920702F5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861" y="453886"/>
            <a:ext cx="6135756" cy="911087"/>
          </a:xfrm>
        </p:spPr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Задание 2.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3F4CCF1-347F-4F3A-B342-EC4ED810D15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6667" t="27638" r="14058" b="26478"/>
          <a:stretch/>
        </p:blipFill>
        <p:spPr>
          <a:xfrm>
            <a:off x="397565" y="1696278"/>
            <a:ext cx="8242852" cy="4876799"/>
          </a:xfrm>
          <a:prstGeom prst="rect">
            <a:avLst/>
          </a:prstGeom>
        </p:spPr>
      </p:pic>
      <p:pic>
        <p:nvPicPr>
          <p:cNvPr id="7" name="Записанный звук">
            <a:hlinkClick r:id="" action="ppaction://media"/>
            <a:extLst>
              <a:ext uri="{FF2B5EF4-FFF2-40B4-BE49-F238E27FC236}">
                <a16:creationId xmlns:a16="http://schemas.microsoft.com/office/drawing/2014/main" id="{31611584-0337-454F-BF75-61952384EF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71061" y="28492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112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6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808C5D9-0963-4AEE-B5A1-0D1860144A3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6957" t="32020" r="14203" b="23385"/>
          <a:stretch/>
        </p:blipFill>
        <p:spPr>
          <a:xfrm>
            <a:off x="583096" y="1603513"/>
            <a:ext cx="7792278" cy="467801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F2F2C43-C64D-4397-8CF6-DB2FB836E267}"/>
              </a:ext>
            </a:extLst>
          </p:cNvPr>
          <p:cNvSpPr txBox="1"/>
          <p:nvPr/>
        </p:nvSpPr>
        <p:spPr>
          <a:xfrm>
            <a:off x="583096" y="914400"/>
            <a:ext cx="51418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Задание 3.</a:t>
            </a:r>
          </a:p>
        </p:txBody>
      </p:sp>
      <p:pic>
        <p:nvPicPr>
          <p:cNvPr id="9" name="Записанный звук">
            <a:hlinkClick r:id="" action="ppaction://media"/>
            <a:extLst>
              <a:ext uri="{FF2B5EF4-FFF2-40B4-BE49-F238E27FC236}">
                <a16:creationId xmlns:a16="http://schemas.microsoft.com/office/drawing/2014/main" id="{EAB92089-BEB3-467C-A069-88BD42BF809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9269" y="15355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125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58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270725-5B10-4DCF-AF48-2D9FADF4E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818" y="811695"/>
            <a:ext cx="7752522" cy="699053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Домашнее задание 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8A78CA2-AE30-4A48-985F-A7815693DC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0817" y="2464904"/>
            <a:ext cx="7649433" cy="2902225"/>
          </a:xfrm>
        </p:spPr>
        <p:txBody>
          <a:bodyPr/>
          <a:lstStyle/>
          <a:p>
            <a:r>
              <a:rPr lang="ru-RU" sz="3200" b="1" dirty="0">
                <a:solidFill>
                  <a:schemeClr val="bg1"/>
                </a:solidFill>
              </a:rPr>
              <a:t>Работа с учебником.</a:t>
            </a:r>
          </a:p>
          <a:p>
            <a:endParaRPr lang="ru-RU" b="1" dirty="0">
              <a:solidFill>
                <a:schemeClr val="bg1"/>
              </a:solidFill>
            </a:endParaRPr>
          </a:p>
          <a:p>
            <a:r>
              <a:rPr lang="ru-RU" sz="4000" b="1" dirty="0">
                <a:solidFill>
                  <a:schemeClr val="bg1"/>
                </a:solidFill>
              </a:rPr>
              <a:t>Задание 6,  7. </a:t>
            </a:r>
          </a:p>
          <a:p>
            <a:r>
              <a:rPr lang="ru-RU" sz="4000" b="1" dirty="0">
                <a:solidFill>
                  <a:schemeClr val="bg1"/>
                </a:solidFill>
              </a:rPr>
              <a:t>Запишите в тетрадь.</a:t>
            </a:r>
          </a:p>
        </p:txBody>
      </p:sp>
      <p:pic>
        <p:nvPicPr>
          <p:cNvPr id="6" name="Записанный звук">
            <a:hlinkClick r:id="" action="ppaction://media"/>
            <a:extLst>
              <a:ext uri="{FF2B5EF4-FFF2-40B4-BE49-F238E27FC236}">
                <a16:creationId xmlns:a16="http://schemas.microsoft.com/office/drawing/2014/main" id="{99F4CDFD-DB58-4045-8036-C1B386F58F4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6017" y="20209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577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27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99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36728" y="2756847"/>
            <a:ext cx="8434315" cy="1105469"/>
          </a:xfrm>
        </p:spPr>
        <p:txBody>
          <a:bodyPr>
            <a:normAutofit/>
          </a:bodyPr>
          <a:lstStyle/>
          <a:p>
            <a:r>
              <a:rPr lang="ru-RU" sz="5400" b="1" i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9923078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16FEDFB-3B23-418D-9987-096922600509}"/>
              </a:ext>
            </a:extLst>
          </p:cNvPr>
          <p:cNvSpPr txBox="1"/>
          <p:nvPr/>
        </p:nvSpPr>
        <p:spPr>
          <a:xfrm>
            <a:off x="203981" y="478300"/>
            <a:ext cx="803265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  </a:t>
            </a:r>
            <a:r>
              <a:rPr lang="ru-RU" sz="72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Интересно?!</a:t>
            </a:r>
          </a:p>
          <a:p>
            <a:pPr algn="ctr"/>
            <a:endParaRPr lang="ru-RU" sz="6600" b="1" dirty="0">
              <a:ln w="12700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  <a:p>
            <a:pPr algn="ctr"/>
            <a:r>
              <a:rPr lang="ru-RU" sz="66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 Кому и зачем          нужна вода?</a:t>
            </a:r>
          </a:p>
        </p:txBody>
      </p:sp>
      <p:pic>
        <p:nvPicPr>
          <p:cNvPr id="2" name="Записанный звук">
            <a:hlinkClick r:id="" action="ppaction://media"/>
            <a:extLst>
              <a:ext uri="{FF2B5EF4-FFF2-40B4-BE49-F238E27FC236}">
                <a16:creationId xmlns:a16="http://schemas.microsoft.com/office/drawing/2014/main" id="{9EE9AB1E-C9FD-4D6D-82A9-3C06141FA2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7233" y="173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840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5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9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347108" y="5322627"/>
            <a:ext cx="4129358" cy="1535373"/>
          </a:xfrm>
        </p:spPr>
        <p:txBody>
          <a:bodyPr>
            <a:noAutofit/>
          </a:bodyPr>
          <a:lstStyle/>
          <a:p>
            <a:r>
              <a:rPr lang="ru-RU" sz="31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Вода нужна ,  чтоб мыться и закаляться.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9296" y="1241946"/>
            <a:ext cx="4457188" cy="561605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581554" cy="5090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9677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99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5090615" y="1705970"/>
            <a:ext cx="4053385" cy="3316406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Вода нужна для питья и приготовления пищи.</a:t>
            </a:r>
          </a:p>
        </p:txBody>
      </p:sp>
      <p:pic>
        <p:nvPicPr>
          <p:cNvPr id="2" name="Рисунок 1"/>
          <p:cNvPicPr>
            <a:picLocks noGrp="1" noChangeAspect="1"/>
          </p:cNvPicPr>
          <p:nvPr>
            <p:ph type="pic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62" r="6762"/>
          <a:stretch>
            <a:fillRect/>
          </a:stretch>
        </p:blipFill>
        <p:spPr>
          <a:xfrm>
            <a:off x="0" y="1"/>
            <a:ext cx="5036023" cy="6858000"/>
          </a:xfrm>
          <a:prstGeom prst="snip2DiagRect">
            <a:avLst>
              <a:gd name="adj1" fmla="val 0"/>
              <a:gd name="adj2" fmla="val 0"/>
            </a:avLst>
          </a:prstGeom>
        </p:spPr>
      </p:pic>
    </p:spTree>
    <p:extLst>
      <p:ext uri="{BB962C8B-B14F-4D97-AF65-F5344CB8AC3E}">
        <p14:creationId xmlns:p14="http://schemas.microsoft.com/office/powerpoint/2010/main" val="32065894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93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0" y="2340591"/>
            <a:ext cx="4421875" cy="330958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Водой можно мыть полы, посуду, игрушки, стирать одежду.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9540" y="0"/>
            <a:ext cx="47044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365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9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2271106" y="177421"/>
            <a:ext cx="6872894" cy="1296537"/>
          </a:xfrm>
        </p:spPr>
        <p:txBody>
          <a:bodyPr>
            <a:noAutofit/>
          </a:bodyPr>
          <a:lstStyle/>
          <a:p>
            <a:pPr algn="ctr"/>
            <a:r>
              <a:rPr lang="ru-RU" sz="28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Вода нужна для того, чтобы поливать цветы и растения дома и на улице.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080" y="1210116"/>
            <a:ext cx="8256896" cy="5369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5090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9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1" y="4544704"/>
            <a:ext cx="3316406" cy="2088107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воде живут разные животные.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8563" y="3507475"/>
            <a:ext cx="5835437" cy="33505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164" y="327546"/>
            <a:ext cx="4452836" cy="287967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4876801" cy="3957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5463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9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300251" y="4604963"/>
            <a:ext cx="3794078" cy="1569493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Возле воды обитают птицы.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705475" cy="36195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4579" y="2615184"/>
            <a:ext cx="4749421" cy="4242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3942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76A6D7B-2D88-4221-9E39-9043BC03762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898" t="28928" r="12609" b="28282"/>
          <a:stretch/>
        </p:blipFill>
        <p:spPr>
          <a:xfrm>
            <a:off x="344557" y="808382"/>
            <a:ext cx="8428382" cy="5314121"/>
          </a:xfrm>
          <a:prstGeom prst="rect">
            <a:avLst/>
          </a:prstGeom>
        </p:spPr>
      </p:pic>
      <p:pic>
        <p:nvPicPr>
          <p:cNvPr id="6" name="Записанный звук">
            <a:hlinkClick r:id="" action="ppaction://media"/>
            <a:extLst>
              <a:ext uri="{FF2B5EF4-FFF2-40B4-BE49-F238E27FC236}">
                <a16:creationId xmlns:a16="http://schemas.microsoft.com/office/drawing/2014/main" id="{68A676A2-209E-4943-BDD5-FE02CCFDDA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25287" y="960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415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93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D06F1E"/>
      </a:dk2>
      <a:lt2>
        <a:srgbClr val="F0BE21"/>
      </a:lt2>
      <a:accent1>
        <a:srgbClr val="760603"/>
      </a:accent1>
      <a:accent2>
        <a:srgbClr val="9F761A"/>
      </a:accent2>
      <a:accent3>
        <a:srgbClr val="92A200"/>
      </a:accent3>
      <a:accent4>
        <a:srgbClr val="4AA157"/>
      </a:accent4>
      <a:accent5>
        <a:srgbClr val="46788D"/>
      </a:accent5>
      <a:accent6>
        <a:srgbClr val="A848A8"/>
      </a:accent6>
      <a:hlink>
        <a:srgbClr val="460402"/>
      </a:hlink>
      <a:folHlink>
        <a:srgbClr val="991111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162000"/>
                <a:satMod val="200000"/>
                <a:lumMod val="124000"/>
              </a:schemeClr>
            </a:gs>
            <a:gs pos="100000">
              <a:schemeClr val="phClr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162000"/>
                <a:satMod val="200000"/>
                <a:lumMod val="124000"/>
              </a:schemeClr>
            </a:gs>
            <a:gs pos="100000">
              <a:schemeClr val="phClr">
                <a:shade val="96000"/>
                <a:hueMod val="88000"/>
                <a:satMod val="220000"/>
                <a:lumMod val="82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282EB108-EDE6-4B8E-957B-D4A69BF580E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388</TotalTime>
  <Words>89</Words>
  <Application>Microsoft Office PowerPoint</Application>
  <PresentationFormat>Экран (4:3)</PresentationFormat>
  <Paragraphs>17</Paragraphs>
  <Slides>14</Slides>
  <Notes>0</Notes>
  <HiddenSlides>0</HiddenSlides>
  <MMClips>7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Calibri</vt:lpstr>
      <vt:lpstr>Century Gothic</vt:lpstr>
      <vt:lpstr>Wingdings 3</vt:lpstr>
      <vt:lpstr>Сектор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Задание 2. </vt:lpstr>
      <vt:lpstr>Презентация PowerPoint</vt:lpstr>
      <vt:lpstr>Домашнее задание 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на тему:   Вода - это хорошо</dc:title>
  <dc:creator>Казанцев А.В.</dc:creator>
  <cp:lastModifiedBy>Нургуль Есбергенова</cp:lastModifiedBy>
  <cp:revision>43</cp:revision>
  <dcterms:created xsi:type="dcterms:W3CDTF">2018-03-25T15:20:50Z</dcterms:created>
  <dcterms:modified xsi:type="dcterms:W3CDTF">2020-03-31T14:36:10Z</dcterms:modified>
</cp:coreProperties>
</file>