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89" r:id="rId3"/>
    <p:sldId id="261" r:id="rId4"/>
    <p:sldId id="260" r:id="rId5"/>
    <p:sldId id="257" r:id="rId6"/>
    <p:sldId id="258" r:id="rId7"/>
    <p:sldId id="259" r:id="rId8"/>
    <p:sldId id="271" r:id="rId9"/>
    <p:sldId id="290" r:id="rId10"/>
    <p:sldId id="291" r:id="rId11"/>
    <p:sldId id="292" r:id="rId12"/>
    <p:sldId id="293" r:id="rId13"/>
    <p:sldId id="295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ADF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1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6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5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193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6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069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99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89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6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7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7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4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3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3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7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3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4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54842C-3BAD-4C12-9AEB-7C392FC82ED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E7D7B5-B460-4086-8AEA-870A0E3B0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98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40B82C-0CF1-4474-A38C-75C79ED2D7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19" t="24287" r="36087" b="22869"/>
          <a:stretch/>
        </p:blipFill>
        <p:spPr>
          <a:xfrm>
            <a:off x="397565" y="583095"/>
            <a:ext cx="8150087" cy="5645427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A0759DA0-E022-4A54-A09D-CD33D6E0D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765" y="172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3B8D3E-1587-4069-912C-85208DA2D7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3" t="23513" r="44348" b="4825"/>
          <a:stretch/>
        </p:blipFill>
        <p:spPr>
          <a:xfrm>
            <a:off x="477078" y="556591"/>
            <a:ext cx="8242852" cy="5950226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C615F8F-BBA9-4562-9B67-6D57B42B6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278" y="46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BD018-626C-4341-85C4-86920702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453886"/>
            <a:ext cx="6135756" cy="91108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Задание 2.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F4CCF1-347F-4F3A-B342-EC4ED810D1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67" t="27638" r="14058" b="26478"/>
          <a:stretch/>
        </p:blipFill>
        <p:spPr>
          <a:xfrm>
            <a:off x="397565" y="1696278"/>
            <a:ext cx="8242852" cy="4876799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31611584-0337-454F-BF75-61952384E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061" y="284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08C5D9-0963-4AEE-B5A1-0D1860144A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57" t="32020" r="14203" b="23385"/>
          <a:stretch/>
        </p:blipFill>
        <p:spPr>
          <a:xfrm>
            <a:off x="583096" y="1603513"/>
            <a:ext cx="7792278" cy="4678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2F2C43-C64D-4397-8CF6-DB2FB836E267}"/>
              </a:ext>
            </a:extLst>
          </p:cNvPr>
          <p:cNvSpPr txBox="1"/>
          <p:nvPr/>
        </p:nvSpPr>
        <p:spPr>
          <a:xfrm>
            <a:off x="583096" y="914400"/>
            <a:ext cx="5141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Задание 3.</a:t>
            </a:r>
          </a:p>
        </p:txBody>
      </p:sp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EAB92089-BEB3-467C-A069-88BD42BF8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269" y="153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70725-5B10-4DCF-AF48-2D9FADF4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811695"/>
            <a:ext cx="7752522" cy="69905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Домашнее задание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A78CA2-AE30-4A48-985F-A7815693D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0817" y="2464904"/>
            <a:ext cx="7649433" cy="2902225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Работа с учебником.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sz="4000" b="1" dirty="0">
                <a:solidFill>
                  <a:schemeClr val="bg1"/>
                </a:solidFill>
              </a:rPr>
              <a:t>Задание 6,  7. 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Запишите в тетрадь.</a:t>
            </a:r>
          </a:p>
        </p:txBody>
      </p:sp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99F4CDFD-DB58-4045-8036-C1B386F58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17" y="202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7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6728" y="2756847"/>
            <a:ext cx="8434315" cy="1105469"/>
          </a:xfrm>
        </p:spPr>
        <p:txBody>
          <a:bodyPr>
            <a:normAutofit/>
          </a:bodyPr>
          <a:lstStyle/>
          <a:p>
            <a:r>
              <a:rPr lang="ru-RU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9230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6FEDFB-3B23-418D-9987-096922600509}"/>
              </a:ext>
            </a:extLst>
          </p:cNvPr>
          <p:cNvSpPr txBox="1"/>
          <p:nvPr/>
        </p:nvSpPr>
        <p:spPr>
          <a:xfrm>
            <a:off x="203981" y="478300"/>
            <a:ext cx="80326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ru-RU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Интересно?!</a:t>
            </a:r>
          </a:p>
          <a:p>
            <a:pPr algn="ctr"/>
            <a:endParaRPr lang="ru-RU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Кому и зачем          нужна вода?</a:t>
            </a: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9EE9AB1E-C9FD-4D6D-82A9-3C06141FA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233" y="173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47108" y="5322627"/>
            <a:ext cx="4129358" cy="1535373"/>
          </a:xfrm>
        </p:spPr>
        <p:txBody>
          <a:bodyPr>
            <a:noAutofit/>
          </a:bodyPr>
          <a:lstStyle/>
          <a:p>
            <a:r>
              <a:rPr lang="ru-RU" sz="31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Вода нужна ,  чтоб мыться и закаляться.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6" y="1241946"/>
            <a:ext cx="4457188" cy="56160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1554" cy="50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6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90615" y="1705970"/>
            <a:ext cx="4053385" cy="331640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Вода нужна для питья и приготовления пищи.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r="6762"/>
          <a:stretch>
            <a:fillRect/>
          </a:stretch>
        </p:blipFill>
        <p:spPr>
          <a:xfrm>
            <a:off x="0" y="1"/>
            <a:ext cx="5036023" cy="6858000"/>
          </a:xfrm>
          <a:prstGeom prst="snip2Diag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20658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2340591"/>
            <a:ext cx="4421875" cy="330958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Водой можно мыть полы, посуду, игрушки, стирать одежду.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40" y="0"/>
            <a:ext cx="4704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271106" y="177421"/>
            <a:ext cx="6872894" cy="1296537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Вода нужна для того, чтобы поливать цветы и растения дома и на улице.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" y="1210116"/>
            <a:ext cx="8256896" cy="536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0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" y="4544704"/>
            <a:ext cx="3316406" cy="208810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воде живут разные животные.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63" y="3507475"/>
            <a:ext cx="5835437" cy="3350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64" y="327546"/>
            <a:ext cx="4452836" cy="2879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76801" cy="39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4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00251" y="4604963"/>
            <a:ext cx="3794078" cy="156949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Возле воды обитают птицы.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5475" cy="3619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79" y="2615184"/>
            <a:ext cx="4749421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9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6A6D7B-2D88-4221-9E39-9043BC0376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98" t="28928" r="12609" b="28282"/>
          <a:stretch/>
        </p:blipFill>
        <p:spPr>
          <a:xfrm>
            <a:off x="344557" y="808382"/>
            <a:ext cx="8428382" cy="5314121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8A676A2-209E-4943-BDD5-FE02CCFDD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287" y="96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388</TotalTime>
  <Words>89</Words>
  <Application>Microsoft Office PowerPoint</Application>
  <PresentationFormat>Экран (4:3)</PresentationFormat>
  <Paragraphs>17</Paragraphs>
  <Slides>14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2. </vt:lpstr>
      <vt:lpstr>Презентация PowerPoint</vt:lpstr>
      <vt:lpstr>Домашнее задание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тему:   Вода - это хорошо</dc:title>
  <dc:creator>Казанцев А.В.</dc:creator>
  <cp:lastModifiedBy>Нургуль Есбергенова</cp:lastModifiedBy>
  <cp:revision>43</cp:revision>
  <dcterms:created xsi:type="dcterms:W3CDTF">2018-03-25T15:20:50Z</dcterms:created>
  <dcterms:modified xsi:type="dcterms:W3CDTF">2020-03-31T14:36:10Z</dcterms:modified>
</cp:coreProperties>
</file>